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FF0066"/>
    <a:srgbClr val="D60093"/>
    <a:srgbClr val="FC1228"/>
    <a:srgbClr val="3399FF"/>
    <a:srgbClr val="08A8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87" autoAdjust="0"/>
    <p:restoredTop sz="94660"/>
  </p:normalViewPr>
  <p:slideViewPr>
    <p:cSldViewPr>
      <p:cViewPr>
        <p:scale>
          <a:sx n="45" d="100"/>
          <a:sy n="45" d="100"/>
        </p:scale>
        <p:origin x="-1920" y="-4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825949-5F90-4586-B56E-780F3E878253}" type="datetimeFigureOut">
              <a:rPr lang="en-GB" smtClean="0"/>
              <a:pPr/>
              <a:t>07/12/2011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DE1B9F-EFE3-4462-9D34-6C07A6D51267}" type="slidenum">
              <a:rPr lang="en-GB" smtClean="0"/>
              <a:pPr/>
              <a:t>‹#›</a:t>
            </a:fld>
            <a:endParaRPr lang="en-GB"/>
          </a:p>
        </p:txBody>
      </p:sp>
    </p:spTree>
    <p:extLst>
      <p:ext uri="{BB962C8B-B14F-4D97-AF65-F5344CB8AC3E}">
        <p14:creationId xmlns:p14="http://schemas.microsoft.com/office/powerpoint/2010/main" val="3580294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DE1B9F-EFE3-4462-9D34-6C07A6D51267}" type="slidenum">
              <a:rPr lang="en-GB" smtClean="0"/>
              <a:pPr/>
              <a:t>12</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C47670B-A09D-4BE5-80DC-249045E2D9E0}" type="datetimeFigureOut">
              <a:rPr lang="en-GB" smtClean="0"/>
              <a:pPr/>
              <a:t>07/12/2011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9CAEDE5-94B1-4110-86E0-96962A90A5D7}"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C47670B-A09D-4BE5-80DC-249045E2D9E0}" type="datetimeFigureOut">
              <a:rPr lang="en-GB" smtClean="0"/>
              <a:pPr/>
              <a:t>07/12/2011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9CAEDE5-94B1-4110-86E0-96962A90A5D7}"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47670B-A09D-4BE5-80DC-249045E2D9E0}" type="datetimeFigureOut">
              <a:rPr lang="en-GB" smtClean="0"/>
              <a:pPr/>
              <a:t>07/12/2011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9CAEDE5-94B1-4110-86E0-96962A90A5D7}"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C47670B-A09D-4BE5-80DC-249045E2D9E0}" type="datetimeFigureOut">
              <a:rPr lang="en-GB" smtClean="0"/>
              <a:pPr/>
              <a:t>07/12/2011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9CAEDE5-94B1-4110-86E0-96962A90A5D7}"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C47670B-A09D-4BE5-80DC-249045E2D9E0}" type="datetimeFigureOut">
              <a:rPr lang="en-GB" smtClean="0"/>
              <a:pPr/>
              <a:t>07/12/2011</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E9CAEDE5-94B1-4110-86E0-96962A90A5D7}"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C47670B-A09D-4BE5-80DC-249045E2D9E0}" type="datetimeFigureOut">
              <a:rPr lang="en-GB" smtClean="0"/>
              <a:pPr/>
              <a:t>07/12/2011</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E9CAEDE5-94B1-4110-86E0-96962A90A5D7}"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47670B-A09D-4BE5-80DC-249045E2D9E0}" type="datetimeFigureOut">
              <a:rPr lang="en-GB" smtClean="0"/>
              <a:pPr/>
              <a:t>07/12/2011</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E9CAEDE5-94B1-4110-86E0-96962A90A5D7}"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47670B-A09D-4BE5-80DC-249045E2D9E0}" type="datetimeFigureOut">
              <a:rPr lang="en-GB" smtClean="0"/>
              <a:pPr/>
              <a:t>07/12/2011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9CAEDE5-94B1-4110-86E0-96962A90A5D7}"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47670B-A09D-4BE5-80DC-249045E2D9E0}" type="datetimeFigureOut">
              <a:rPr lang="en-GB" smtClean="0"/>
              <a:pPr/>
              <a:t>07/12/2011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9CAEDE5-94B1-4110-86E0-96962A90A5D7}"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C47670B-A09D-4BE5-80DC-249045E2D9E0}" type="datetimeFigureOut">
              <a:rPr lang="en-GB" smtClean="0"/>
              <a:pPr/>
              <a:t>07/12/2011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9CAEDE5-94B1-4110-86E0-96962A90A5D7}"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C47670B-A09D-4BE5-80DC-249045E2D9E0}" type="datetimeFigureOut">
              <a:rPr lang="en-GB" smtClean="0"/>
              <a:pPr/>
              <a:t>07/12/2011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9CAEDE5-94B1-4110-86E0-96962A90A5D7}"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47670B-A09D-4BE5-80DC-249045E2D9E0}" type="datetimeFigureOut">
              <a:rPr lang="en-GB" smtClean="0"/>
              <a:pPr/>
              <a:t>07/12/2011</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CAEDE5-94B1-4110-86E0-96962A90A5D7}"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3608" y="4365104"/>
            <a:ext cx="7056784" cy="1584176"/>
          </a:xfrm>
        </p:spPr>
        <p:txBody>
          <a:bodyPr>
            <a:normAutofit/>
          </a:bodyPr>
          <a:lstStyle/>
          <a:p>
            <a:r>
              <a:rPr lang="en-GB" sz="9600" b="1" dirty="0" smtClean="0">
                <a:solidFill>
                  <a:srgbClr val="0070C0"/>
                </a:solidFill>
                <a:latin typeface="Monotype Corsiva" pitchFamily="66" charset="0"/>
              </a:rPr>
              <a:t>Island life...</a:t>
            </a:r>
            <a:endParaRPr lang="en-GB" sz="9600" b="1" dirty="0">
              <a:solidFill>
                <a:srgbClr val="0070C0"/>
              </a:solidFill>
              <a:latin typeface="Monotype Corsiva" pitchFamily="66"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CCCFF"/>
            </a:gs>
            <a:gs pos="17999">
              <a:srgbClr val="99CCFF"/>
            </a:gs>
            <a:gs pos="36000">
              <a:srgbClr val="9966FF"/>
            </a:gs>
            <a:gs pos="61000">
              <a:srgbClr val="CC99FF"/>
            </a:gs>
            <a:gs pos="82001">
              <a:srgbClr val="99CCFF"/>
            </a:gs>
            <a:gs pos="100000">
              <a:srgbClr val="CCCCFF"/>
            </a:gs>
          </a:gsLst>
          <a:lin ang="8100000" scaled="0"/>
          <a:tileRect/>
        </a:gradFill>
        <a:effectLst/>
      </p:bgPr>
    </p:bg>
    <p:spTree>
      <p:nvGrpSpPr>
        <p:cNvPr id="1" name=""/>
        <p:cNvGrpSpPr/>
        <p:nvPr/>
      </p:nvGrpSpPr>
      <p:grpSpPr>
        <a:xfrm>
          <a:off x="0" y="0"/>
          <a:ext cx="0" cy="0"/>
          <a:chOff x="0" y="0"/>
          <a:chExt cx="0" cy="0"/>
        </a:xfrm>
      </p:grpSpPr>
      <p:sp>
        <p:nvSpPr>
          <p:cNvPr id="6" name="TextBox 5"/>
          <p:cNvSpPr txBox="1"/>
          <p:nvPr/>
        </p:nvSpPr>
        <p:spPr>
          <a:xfrm>
            <a:off x="1403648" y="332656"/>
            <a:ext cx="6264696" cy="1015663"/>
          </a:xfrm>
          <a:prstGeom prst="rect">
            <a:avLst/>
          </a:prstGeom>
          <a:noFill/>
        </p:spPr>
        <p:txBody>
          <a:bodyPr wrap="square" rtlCol="0">
            <a:spAutoFit/>
          </a:bodyPr>
          <a:lstStyle/>
          <a:p>
            <a:pPr algn="ctr"/>
            <a:r>
              <a:rPr lang="en-GB" sz="6000" dirty="0" smtClean="0">
                <a:solidFill>
                  <a:srgbClr val="0070C0"/>
                </a:solidFill>
                <a:latin typeface="Monotype Corsiva" pitchFamily="66" charset="0"/>
              </a:rPr>
              <a:t>What is an island?</a:t>
            </a:r>
            <a:endParaRPr lang="en-GB" sz="6000" dirty="0">
              <a:solidFill>
                <a:srgbClr val="0070C0"/>
              </a:solidFill>
              <a:latin typeface="Monotype Corsiva" pitchFamily="66" charset="0"/>
            </a:endParaRPr>
          </a:p>
        </p:txBody>
      </p:sp>
      <p:sp>
        <p:nvSpPr>
          <p:cNvPr id="8" name="TextBox 7"/>
          <p:cNvSpPr txBox="1"/>
          <p:nvPr/>
        </p:nvSpPr>
        <p:spPr>
          <a:xfrm>
            <a:off x="755576" y="1196752"/>
            <a:ext cx="7920880" cy="5324535"/>
          </a:xfrm>
          <a:prstGeom prst="rect">
            <a:avLst/>
          </a:prstGeom>
          <a:noFill/>
        </p:spPr>
        <p:txBody>
          <a:bodyPr wrap="square" rtlCol="0">
            <a:spAutoFit/>
          </a:bodyPr>
          <a:lstStyle/>
          <a:p>
            <a:r>
              <a:rPr lang="en-GB" sz="3400" b="1" i="1" dirty="0" smtClean="0">
                <a:solidFill>
                  <a:srgbClr val="7030A0"/>
                </a:solidFill>
                <a:latin typeface="Candara" pitchFamily="34" charset="0"/>
              </a:rPr>
              <a:t>It is a piece of land that is </a:t>
            </a:r>
            <a:r>
              <a:rPr lang="en-GB" sz="3400" b="1" i="1" dirty="0" smtClean="0">
                <a:solidFill>
                  <a:srgbClr val="FF33CC"/>
                </a:solidFill>
                <a:latin typeface="Candara" pitchFamily="34" charset="0"/>
              </a:rPr>
              <a:t>surrounded</a:t>
            </a:r>
            <a:r>
              <a:rPr lang="en-GB" sz="3400" b="1" i="1" dirty="0" smtClean="0">
                <a:solidFill>
                  <a:srgbClr val="7030A0"/>
                </a:solidFill>
                <a:latin typeface="Candara" pitchFamily="34" charset="0"/>
              </a:rPr>
              <a:t> by water . It is smaller that a </a:t>
            </a:r>
            <a:r>
              <a:rPr lang="en-GB" sz="3400" b="1" i="1" dirty="0" smtClean="0">
                <a:solidFill>
                  <a:srgbClr val="FF33CC"/>
                </a:solidFill>
                <a:latin typeface="Candara" pitchFamily="34" charset="0"/>
              </a:rPr>
              <a:t>continent</a:t>
            </a:r>
            <a:r>
              <a:rPr lang="en-GB" sz="3400" b="1" i="1" dirty="0" smtClean="0">
                <a:solidFill>
                  <a:srgbClr val="7030A0"/>
                </a:solidFill>
                <a:latin typeface="Candara" pitchFamily="34" charset="0"/>
              </a:rPr>
              <a:t> and larger than a </a:t>
            </a:r>
            <a:r>
              <a:rPr lang="en-GB" sz="3400" b="1" i="1" dirty="0" smtClean="0">
                <a:solidFill>
                  <a:srgbClr val="FF33CC"/>
                </a:solidFill>
                <a:latin typeface="Candara" pitchFamily="34" charset="0"/>
              </a:rPr>
              <a:t>rock</a:t>
            </a:r>
            <a:r>
              <a:rPr lang="en-GB" sz="3400" b="1" i="1" dirty="0" smtClean="0">
                <a:solidFill>
                  <a:srgbClr val="7030A0"/>
                </a:solidFill>
                <a:latin typeface="Candara" pitchFamily="34" charset="0"/>
              </a:rPr>
              <a:t>. There are islands all over the world-the </a:t>
            </a:r>
            <a:r>
              <a:rPr lang="en-GB" sz="3400" b="1" i="1" dirty="0" smtClean="0">
                <a:solidFill>
                  <a:srgbClr val="FF33CC"/>
                </a:solidFill>
                <a:latin typeface="Candara" pitchFamily="34" charset="0"/>
              </a:rPr>
              <a:t>pacific</a:t>
            </a:r>
            <a:r>
              <a:rPr lang="en-GB" sz="3400" b="1" i="1" dirty="0" smtClean="0">
                <a:solidFill>
                  <a:srgbClr val="7030A0"/>
                </a:solidFill>
                <a:latin typeface="Candara" pitchFamily="34" charset="0"/>
              </a:rPr>
              <a:t> </a:t>
            </a:r>
            <a:r>
              <a:rPr lang="en-GB" sz="3400" b="1" i="1" dirty="0" smtClean="0">
                <a:solidFill>
                  <a:srgbClr val="FF33CC"/>
                </a:solidFill>
                <a:latin typeface="Candara" pitchFamily="34" charset="0"/>
              </a:rPr>
              <a:t>ocean</a:t>
            </a:r>
            <a:r>
              <a:rPr lang="en-GB" sz="3400" b="1" i="1" dirty="0" smtClean="0">
                <a:solidFill>
                  <a:srgbClr val="7030A0"/>
                </a:solidFill>
                <a:latin typeface="Candara" pitchFamily="34" charset="0"/>
              </a:rPr>
              <a:t> has 30,000 islands. Islands are very special places and each one has its own plants and animals. Madagascar, off Africa , is an island where there are </a:t>
            </a:r>
            <a:r>
              <a:rPr lang="en-GB" sz="3400" b="1" i="1" dirty="0" smtClean="0">
                <a:solidFill>
                  <a:srgbClr val="FF33CC"/>
                </a:solidFill>
                <a:latin typeface="Candara" pitchFamily="34" charset="0"/>
              </a:rPr>
              <a:t>tropical</a:t>
            </a:r>
            <a:r>
              <a:rPr lang="en-GB" sz="3400" b="1" i="1" dirty="0" smtClean="0">
                <a:solidFill>
                  <a:srgbClr val="7030A0"/>
                </a:solidFill>
                <a:latin typeface="Candara" pitchFamily="34" charset="0"/>
              </a:rPr>
              <a:t> forests,deserts,mountains,rivers</a:t>
            </a:r>
            <a:r>
              <a:rPr lang="en-GB" sz="3400" b="1" i="1" dirty="0">
                <a:solidFill>
                  <a:srgbClr val="7030A0"/>
                </a:solidFill>
                <a:latin typeface="Candara" pitchFamily="34" charset="0"/>
              </a:rPr>
              <a:t> </a:t>
            </a:r>
            <a:r>
              <a:rPr lang="en-GB" sz="3400" b="1" i="1" dirty="0" smtClean="0">
                <a:solidFill>
                  <a:srgbClr val="7030A0"/>
                </a:solidFill>
                <a:latin typeface="Candara" pitchFamily="34" charset="0"/>
              </a:rPr>
              <a:t>and </a:t>
            </a:r>
            <a:r>
              <a:rPr lang="en-GB" sz="3400" b="1" i="1" dirty="0" smtClean="0">
                <a:solidFill>
                  <a:srgbClr val="FF33CC"/>
                </a:solidFill>
                <a:latin typeface="Candara" pitchFamily="34" charset="0"/>
              </a:rPr>
              <a:t>lakes</a:t>
            </a:r>
            <a:r>
              <a:rPr lang="en-GB" sz="3400" b="1" i="1" dirty="0" smtClean="0">
                <a:solidFill>
                  <a:srgbClr val="7030A0"/>
                </a:solidFill>
                <a:latin typeface="Candara" pitchFamily="34" charset="0"/>
              </a:rPr>
              <a:t>. It has more </a:t>
            </a:r>
            <a:r>
              <a:rPr lang="en-GB" sz="3400" b="1" i="1" dirty="0" smtClean="0">
                <a:solidFill>
                  <a:srgbClr val="FF33CC"/>
                </a:solidFill>
                <a:latin typeface="Candara" pitchFamily="34" charset="0"/>
              </a:rPr>
              <a:t>wildlife</a:t>
            </a:r>
            <a:r>
              <a:rPr lang="en-GB" sz="3400" b="1" i="1" dirty="0" smtClean="0">
                <a:solidFill>
                  <a:srgbClr val="7030A0"/>
                </a:solidFill>
                <a:latin typeface="Candara" pitchFamily="34" charset="0"/>
              </a:rPr>
              <a:t> than a continent</a:t>
            </a:r>
            <a:r>
              <a:rPr lang="en-GB" sz="3400" b="1" i="1" dirty="0" smtClean="0">
                <a:solidFill>
                  <a:srgbClr val="FC1228"/>
                </a:solidFill>
                <a:latin typeface="Candara" pitchFamily="34" charset="0"/>
              </a:rPr>
              <a:t>.</a:t>
            </a:r>
            <a:endParaRPr lang="en-GB" sz="3400" b="1" i="1" dirty="0">
              <a:solidFill>
                <a:srgbClr val="FC1228"/>
              </a:solidFill>
              <a:latin typeface="Candara" pitchFamily="34" charset="0"/>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 calcmode="lin" valueType="num">
                                      <p:cBhvr>
                                        <p:cTn id="9" dur="2000" fill="hold"/>
                                        <p:tgtEl>
                                          <p:spTgt spid="6"/>
                                        </p:tgtEl>
                                        <p:attrNameLst>
                                          <p:attrName>style.rotation</p:attrName>
                                        </p:attrNameLst>
                                      </p:cBhvr>
                                      <p:tavLst>
                                        <p:tav tm="0">
                                          <p:val>
                                            <p:fltVal val="90"/>
                                          </p:val>
                                        </p:tav>
                                        <p:tav tm="100000">
                                          <p:val>
                                            <p:fltVal val="0"/>
                                          </p:val>
                                        </p:tav>
                                      </p:tavLst>
                                    </p:anim>
                                    <p:animEffect transition="in" filter="fade">
                                      <p:cBhvr>
                                        <p:cTn id="10" dur="2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from="(-#ppt_w/2)" to="(#ppt_x)" calcmode="lin" valueType="num">
                                      <p:cBhvr>
                                        <p:cTn id="15" dur="1800" fill="hold">
                                          <p:stCondLst>
                                            <p:cond delay="0"/>
                                          </p:stCondLst>
                                        </p:cTn>
                                        <p:tgtEl>
                                          <p:spTgt spid="8"/>
                                        </p:tgtEl>
                                        <p:attrNameLst>
                                          <p:attrName>ppt_x</p:attrName>
                                        </p:attrNameLst>
                                      </p:cBhvr>
                                    </p:anim>
                                    <p:anim from="0" to="-1.0" calcmode="lin" valueType="num">
                                      <p:cBhvr>
                                        <p:cTn id="16" dur="600" decel="50000" autoRev="1" fill="hold">
                                          <p:stCondLst>
                                            <p:cond delay="1800"/>
                                          </p:stCondLst>
                                        </p:cTn>
                                        <p:tgtEl>
                                          <p:spTgt spid="8"/>
                                        </p:tgtEl>
                                        <p:attrNameLst>
                                          <p:attrName>xshear</p:attrName>
                                        </p:attrNameLst>
                                      </p:cBhvr>
                                    </p:anim>
                                    <p:animScale>
                                      <p:cBhvr>
                                        <p:cTn id="17" dur="600" decel="100000" autoRev="1" fill="hold">
                                          <p:stCondLst>
                                            <p:cond delay="1800"/>
                                          </p:stCondLst>
                                        </p:cTn>
                                        <p:tgtEl>
                                          <p:spTgt spid="8"/>
                                        </p:tgtEl>
                                      </p:cBhvr>
                                      <p:from x="100000" y="100000"/>
                                      <p:to x="80000" y="100000"/>
                                    </p:animScale>
                                    <p:anim by="(#ppt_h/3+#ppt_w*0.1)" calcmode="lin" valueType="num">
                                      <p:cBhvr additive="sum">
                                        <p:cTn id="18" dur="600" decel="100000" autoRev="1" fill="hold">
                                          <p:stCondLst>
                                            <p:cond delay="1800"/>
                                          </p:stCondLst>
                                        </p:cTn>
                                        <p:tgtEl>
                                          <p:spTgt spid="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3D4A8"/>
            </a:gs>
            <a:gs pos="25000">
              <a:srgbClr val="21D6E0"/>
            </a:gs>
            <a:gs pos="75000">
              <a:srgbClr val="0087E6"/>
            </a:gs>
            <a:gs pos="100000">
              <a:srgbClr val="005CBF"/>
            </a:gs>
          </a:gsLst>
          <a:lin ang="162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dirty="0" smtClean="0">
                <a:solidFill>
                  <a:srgbClr val="7030A0"/>
                </a:solidFill>
              </a:rPr>
              <a:t>The new words...</a:t>
            </a:r>
            <a:endParaRPr lang="en-GB" sz="6000" dirty="0">
              <a:solidFill>
                <a:srgbClr val="7030A0"/>
              </a:solidFill>
            </a:endParaRPr>
          </a:p>
        </p:txBody>
      </p:sp>
      <p:sp>
        <p:nvSpPr>
          <p:cNvPr id="3" name="Content Placeholder 2"/>
          <p:cNvSpPr>
            <a:spLocks noGrp="1"/>
          </p:cNvSpPr>
          <p:nvPr>
            <p:ph idx="1"/>
          </p:nvPr>
        </p:nvSpPr>
        <p:spPr>
          <a:xfrm>
            <a:off x="457200" y="1600200"/>
            <a:ext cx="8229600" cy="4525963"/>
          </a:xfrm>
        </p:spPr>
        <p:txBody>
          <a:bodyPr>
            <a:normAutofit/>
          </a:bodyPr>
          <a:lstStyle/>
          <a:p>
            <a:pPr>
              <a:buNone/>
            </a:pPr>
            <a:r>
              <a:rPr lang="en-GB" dirty="0" smtClean="0">
                <a:solidFill>
                  <a:srgbClr val="7030A0"/>
                </a:solidFill>
              </a:rPr>
              <a:t>Surrounded: </a:t>
            </a:r>
            <a:r>
              <a:rPr lang="ar-AE" dirty="0" smtClean="0">
                <a:solidFill>
                  <a:srgbClr val="7030A0"/>
                </a:solidFill>
              </a:rPr>
              <a:t>محاط</a:t>
            </a:r>
            <a:endParaRPr lang="en-GB" dirty="0" smtClean="0">
              <a:solidFill>
                <a:srgbClr val="7030A0"/>
              </a:solidFill>
            </a:endParaRPr>
          </a:p>
          <a:p>
            <a:pPr>
              <a:buNone/>
            </a:pPr>
            <a:r>
              <a:rPr lang="en-GB" dirty="0" smtClean="0">
                <a:solidFill>
                  <a:srgbClr val="7030A0"/>
                </a:solidFill>
              </a:rPr>
              <a:t>Continent: </a:t>
            </a:r>
            <a:r>
              <a:rPr lang="ar-AE" dirty="0" smtClean="0">
                <a:solidFill>
                  <a:srgbClr val="7030A0"/>
                </a:solidFill>
              </a:rPr>
              <a:t>قارة</a:t>
            </a:r>
            <a:endParaRPr lang="en-GB" dirty="0" smtClean="0">
              <a:solidFill>
                <a:srgbClr val="7030A0"/>
              </a:solidFill>
            </a:endParaRPr>
          </a:p>
          <a:p>
            <a:pPr>
              <a:buNone/>
            </a:pPr>
            <a:r>
              <a:rPr lang="en-GB" dirty="0" smtClean="0">
                <a:solidFill>
                  <a:srgbClr val="7030A0"/>
                </a:solidFill>
              </a:rPr>
              <a:t>Rock: </a:t>
            </a:r>
            <a:r>
              <a:rPr lang="ar-AE" dirty="0" smtClean="0">
                <a:solidFill>
                  <a:srgbClr val="7030A0"/>
                </a:solidFill>
              </a:rPr>
              <a:t>صخرة</a:t>
            </a:r>
            <a:endParaRPr lang="en-GB" dirty="0" smtClean="0">
              <a:solidFill>
                <a:srgbClr val="7030A0"/>
              </a:solidFill>
            </a:endParaRPr>
          </a:p>
          <a:p>
            <a:pPr>
              <a:buNone/>
            </a:pPr>
            <a:r>
              <a:rPr lang="en-GB" dirty="0" smtClean="0">
                <a:solidFill>
                  <a:srgbClr val="7030A0"/>
                </a:solidFill>
              </a:rPr>
              <a:t>Pacific ocean: </a:t>
            </a:r>
            <a:r>
              <a:rPr lang="ar-AE" dirty="0" smtClean="0">
                <a:solidFill>
                  <a:srgbClr val="7030A0"/>
                </a:solidFill>
              </a:rPr>
              <a:t>محيط الاطلسي</a:t>
            </a:r>
            <a:endParaRPr lang="en-GB" dirty="0" smtClean="0">
              <a:solidFill>
                <a:srgbClr val="7030A0"/>
              </a:solidFill>
            </a:endParaRPr>
          </a:p>
          <a:p>
            <a:pPr>
              <a:buNone/>
            </a:pPr>
            <a:r>
              <a:rPr lang="en-GB" dirty="0" smtClean="0">
                <a:solidFill>
                  <a:srgbClr val="7030A0"/>
                </a:solidFill>
              </a:rPr>
              <a:t>Tropical: </a:t>
            </a:r>
            <a:r>
              <a:rPr lang="ar-AE" dirty="0" smtClean="0">
                <a:solidFill>
                  <a:srgbClr val="7030A0"/>
                </a:solidFill>
              </a:rPr>
              <a:t>إستوائي</a:t>
            </a:r>
            <a:endParaRPr lang="en-GB" dirty="0" smtClean="0">
              <a:solidFill>
                <a:srgbClr val="7030A0"/>
              </a:solidFill>
            </a:endParaRPr>
          </a:p>
          <a:p>
            <a:pPr>
              <a:buNone/>
            </a:pPr>
            <a:r>
              <a:rPr lang="en-GB" dirty="0" smtClean="0">
                <a:solidFill>
                  <a:srgbClr val="7030A0"/>
                </a:solidFill>
              </a:rPr>
              <a:t>Lakes: </a:t>
            </a:r>
            <a:r>
              <a:rPr lang="ar-AE" dirty="0" smtClean="0">
                <a:solidFill>
                  <a:srgbClr val="7030A0"/>
                </a:solidFill>
              </a:rPr>
              <a:t>بحيرات</a:t>
            </a:r>
            <a:endParaRPr lang="en-GB" dirty="0" smtClean="0">
              <a:solidFill>
                <a:srgbClr val="7030A0"/>
              </a:solidFill>
            </a:endParaRPr>
          </a:p>
          <a:p>
            <a:pPr>
              <a:buNone/>
            </a:pPr>
            <a:r>
              <a:rPr lang="en-GB" dirty="0" smtClean="0">
                <a:solidFill>
                  <a:srgbClr val="7030A0"/>
                </a:solidFill>
              </a:rPr>
              <a:t>Wildlife: </a:t>
            </a:r>
            <a:r>
              <a:rPr lang="ar-AE" dirty="0" smtClean="0">
                <a:solidFill>
                  <a:srgbClr val="7030A0"/>
                </a:solidFill>
              </a:rPr>
              <a:t>الحياة البرية</a:t>
            </a:r>
            <a:endParaRPr lang="en-GB" dirty="0">
              <a:solidFill>
                <a:srgbClr val="7030A0"/>
              </a:solidFill>
            </a:endParaRPr>
          </a:p>
        </p:txBody>
      </p:sp>
      <p:pic>
        <p:nvPicPr>
          <p:cNvPr id="1026" name="Picture 2" descr="C:\Users\Lou Lou\Desktop\masas project\The%20Baths,%20Virgin%20Gorda%20Island,%20British%20Virgin%20Islands,%20West%20Indie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04048" y="1556792"/>
            <a:ext cx="4032448" cy="4968552"/>
          </a:xfrm>
          <a:prstGeom prst="rect">
            <a:avLst/>
          </a:prstGeom>
          <a:noFill/>
        </p:spPr>
      </p:pic>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1000" autoRev="1" fill="hold">
                                          <p:stCondLst>
                                            <p:cond delay="0"/>
                                          </p:stCondLst>
                                        </p:cTn>
                                        <p:tgtEl>
                                          <p:spTgt spid="2"/>
                                        </p:tgtEl>
                                        <p:attrNameLst>
                                          <p:attrName>ppt_w</p:attrName>
                                        </p:attrNameLst>
                                      </p:cBhvr>
                                    </p:anim>
                                    <p:anim by="(#ppt_w*0.50)" calcmode="lin" valueType="num">
                                      <p:cBhvr>
                                        <p:cTn id="8" dur="1000" decel="50000" autoRev="1" fill="hold">
                                          <p:stCondLst>
                                            <p:cond delay="0"/>
                                          </p:stCondLst>
                                        </p:cTn>
                                        <p:tgtEl>
                                          <p:spTgt spid="2"/>
                                        </p:tgtEl>
                                        <p:attrNameLst>
                                          <p:attrName>ppt_x</p:attrName>
                                        </p:attrNameLst>
                                      </p:cBhvr>
                                    </p:anim>
                                    <p:anim from="(-#ppt_h/2)" to="(#ppt_y)" calcmode="lin" valueType="num">
                                      <p:cBhvr>
                                        <p:cTn id="9" dur="2000" fill="hold">
                                          <p:stCondLst>
                                            <p:cond delay="0"/>
                                          </p:stCondLst>
                                        </p:cTn>
                                        <p:tgtEl>
                                          <p:spTgt spid="2"/>
                                        </p:tgtEl>
                                        <p:attrNameLst>
                                          <p:attrName>ppt_y</p:attrName>
                                        </p:attrNameLst>
                                      </p:cBhvr>
                                    </p:anim>
                                    <p:animRot by="21600000">
                                      <p:cBhvr>
                                        <p:cTn id="10" dur="2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600" decel="100000"/>
                                        <p:tgtEl>
                                          <p:spTgt spid="3">
                                            <p:txEl>
                                              <p:pRg st="0" end="0"/>
                                            </p:txEl>
                                          </p:spTgt>
                                        </p:tgtEl>
                                      </p:cBhvr>
                                    </p:animEffect>
                                    <p:anim calcmode="lin" valueType="num">
                                      <p:cBhvr>
                                        <p:cTn id="16" dur="16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17" dur="16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8" dur="16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9" dur="400" accel="100000" fill="hold">
                                          <p:stCondLst>
                                            <p:cond delay="16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20" dur="400" accel="100000" fill="hold">
                                          <p:stCondLst>
                                            <p:cond delay="16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1600" decel="100000"/>
                                        <p:tgtEl>
                                          <p:spTgt spid="3">
                                            <p:txEl>
                                              <p:pRg st="1" end="1"/>
                                            </p:txEl>
                                          </p:spTgt>
                                        </p:tgtEl>
                                      </p:cBhvr>
                                    </p:animEffect>
                                    <p:anim calcmode="lin" valueType="num">
                                      <p:cBhvr>
                                        <p:cTn id="26" dur="16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27" dur="16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8" dur="16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9" dur="400" accel="100000" fill="hold">
                                          <p:stCondLst>
                                            <p:cond delay="16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30" dur="400" accel="100000" fill="hold">
                                          <p:stCondLst>
                                            <p:cond delay="16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600" decel="100000"/>
                                        <p:tgtEl>
                                          <p:spTgt spid="3">
                                            <p:txEl>
                                              <p:pRg st="2" end="2"/>
                                            </p:txEl>
                                          </p:spTgt>
                                        </p:tgtEl>
                                      </p:cBhvr>
                                    </p:animEffect>
                                    <p:anim calcmode="lin" valueType="num">
                                      <p:cBhvr>
                                        <p:cTn id="36" dur="16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37" dur="16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38" dur="16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39" dur="400" accel="100000" fill="hold">
                                          <p:stCondLst>
                                            <p:cond delay="16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40" dur="400" accel="100000" fill="hold">
                                          <p:stCondLst>
                                            <p:cond delay="1600"/>
                                          </p:stCondLst>
                                        </p:cTn>
                                        <p:tgtEl>
                                          <p:spTgt spid="3">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0" presetClass="entr" presetSubtype="0" fill="hold" grpId="0" nodeType="clickEffect">
                                  <p:stCondLst>
                                    <p:cond delay="0"/>
                                  </p:stCondLst>
                                  <p:childTnLst>
                                    <p:set>
                                      <p:cBhvr>
                                        <p:cTn id="44" dur="1" fill="hold">
                                          <p:stCondLst>
                                            <p:cond delay="0"/>
                                          </p:stCondLst>
                                        </p:cTn>
                                        <p:tgtEl>
                                          <p:spTgt spid="3">
                                            <p:txEl>
                                              <p:pRg st="3" end="3"/>
                                            </p:txEl>
                                          </p:spTgt>
                                        </p:tgtEl>
                                        <p:attrNameLst>
                                          <p:attrName>style.visibility</p:attrName>
                                        </p:attrNameLst>
                                      </p:cBhvr>
                                      <p:to>
                                        <p:strVal val="visible"/>
                                      </p:to>
                                    </p:set>
                                    <p:animEffect transition="in" filter="fade">
                                      <p:cBhvr>
                                        <p:cTn id="45" dur="1600" decel="100000"/>
                                        <p:tgtEl>
                                          <p:spTgt spid="3">
                                            <p:txEl>
                                              <p:pRg st="3" end="3"/>
                                            </p:txEl>
                                          </p:spTgt>
                                        </p:tgtEl>
                                      </p:cBhvr>
                                    </p:animEffect>
                                    <p:anim calcmode="lin" valueType="num">
                                      <p:cBhvr>
                                        <p:cTn id="46" dur="1600" decel="100000" fill="hold"/>
                                        <p:tgtEl>
                                          <p:spTgt spid="3">
                                            <p:txEl>
                                              <p:pRg st="3" end="3"/>
                                            </p:txEl>
                                          </p:spTgt>
                                        </p:tgtEl>
                                        <p:attrNameLst>
                                          <p:attrName>style.rotation</p:attrName>
                                        </p:attrNameLst>
                                      </p:cBhvr>
                                      <p:tavLst>
                                        <p:tav tm="0">
                                          <p:val>
                                            <p:fltVal val="-90"/>
                                          </p:val>
                                        </p:tav>
                                        <p:tav tm="100000">
                                          <p:val>
                                            <p:fltVal val="0"/>
                                          </p:val>
                                        </p:tav>
                                      </p:tavLst>
                                    </p:anim>
                                    <p:anim calcmode="lin" valueType="num">
                                      <p:cBhvr>
                                        <p:cTn id="47" dur="1600" decel="100000" fill="hold"/>
                                        <p:tgtEl>
                                          <p:spTgt spid="3">
                                            <p:txEl>
                                              <p:pRg st="3" end="3"/>
                                            </p:txEl>
                                          </p:spTgt>
                                        </p:tgtEl>
                                        <p:attrNameLst>
                                          <p:attrName>ppt_x</p:attrName>
                                        </p:attrNameLst>
                                      </p:cBhvr>
                                      <p:tavLst>
                                        <p:tav tm="0">
                                          <p:val>
                                            <p:strVal val="#ppt_x+0.4"/>
                                          </p:val>
                                        </p:tav>
                                        <p:tav tm="100000">
                                          <p:val>
                                            <p:strVal val="#ppt_x-0.05"/>
                                          </p:val>
                                        </p:tav>
                                      </p:tavLst>
                                    </p:anim>
                                    <p:anim calcmode="lin" valueType="num">
                                      <p:cBhvr>
                                        <p:cTn id="48" dur="1600" decel="100000" fill="hold"/>
                                        <p:tgtEl>
                                          <p:spTgt spid="3">
                                            <p:txEl>
                                              <p:pRg st="3" end="3"/>
                                            </p:txEl>
                                          </p:spTgt>
                                        </p:tgtEl>
                                        <p:attrNameLst>
                                          <p:attrName>ppt_y</p:attrName>
                                        </p:attrNameLst>
                                      </p:cBhvr>
                                      <p:tavLst>
                                        <p:tav tm="0">
                                          <p:val>
                                            <p:strVal val="#ppt_y-0.4"/>
                                          </p:val>
                                        </p:tav>
                                        <p:tav tm="100000">
                                          <p:val>
                                            <p:strVal val="#ppt_y+0.1"/>
                                          </p:val>
                                        </p:tav>
                                      </p:tavLst>
                                    </p:anim>
                                    <p:anim calcmode="lin" valueType="num">
                                      <p:cBhvr>
                                        <p:cTn id="49" dur="400" accel="100000" fill="hold">
                                          <p:stCondLst>
                                            <p:cond delay="1600"/>
                                          </p:stCondLst>
                                        </p:cTn>
                                        <p:tgtEl>
                                          <p:spTgt spid="3">
                                            <p:txEl>
                                              <p:pRg st="3" end="3"/>
                                            </p:txEl>
                                          </p:spTgt>
                                        </p:tgtEl>
                                        <p:attrNameLst>
                                          <p:attrName>ppt_x</p:attrName>
                                        </p:attrNameLst>
                                      </p:cBhvr>
                                      <p:tavLst>
                                        <p:tav tm="0">
                                          <p:val>
                                            <p:strVal val="#ppt_x-0.05"/>
                                          </p:val>
                                        </p:tav>
                                        <p:tav tm="100000">
                                          <p:val>
                                            <p:strVal val="#ppt_x"/>
                                          </p:val>
                                        </p:tav>
                                      </p:tavLst>
                                    </p:anim>
                                    <p:anim calcmode="lin" valueType="num">
                                      <p:cBhvr>
                                        <p:cTn id="50" dur="400" accel="100000" fill="hold">
                                          <p:stCondLst>
                                            <p:cond delay="1600"/>
                                          </p:stCondLst>
                                        </p:cTn>
                                        <p:tgtEl>
                                          <p:spTgt spid="3">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0"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fade">
                                      <p:cBhvr>
                                        <p:cTn id="55" dur="1600" decel="100000"/>
                                        <p:tgtEl>
                                          <p:spTgt spid="3">
                                            <p:txEl>
                                              <p:pRg st="4" end="4"/>
                                            </p:txEl>
                                          </p:spTgt>
                                        </p:tgtEl>
                                      </p:cBhvr>
                                    </p:animEffect>
                                    <p:anim calcmode="lin" valueType="num">
                                      <p:cBhvr>
                                        <p:cTn id="56" dur="1600" decel="100000" fill="hold"/>
                                        <p:tgtEl>
                                          <p:spTgt spid="3">
                                            <p:txEl>
                                              <p:pRg st="4" end="4"/>
                                            </p:txEl>
                                          </p:spTgt>
                                        </p:tgtEl>
                                        <p:attrNameLst>
                                          <p:attrName>style.rotation</p:attrName>
                                        </p:attrNameLst>
                                      </p:cBhvr>
                                      <p:tavLst>
                                        <p:tav tm="0">
                                          <p:val>
                                            <p:fltVal val="-90"/>
                                          </p:val>
                                        </p:tav>
                                        <p:tav tm="100000">
                                          <p:val>
                                            <p:fltVal val="0"/>
                                          </p:val>
                                        </p:tav>
                                      </p:tavLst>
                                    </p:anim>
                                    <p:anim calcmode="lin" valueType="num">
                                      <p:cBhvr>
                                        <p:cTn id="57" dur="1600" decel="100000" fill="hold"/>
                                        <p:tgtEl>
                                          <p:spTgt spid="3">
                                            <p:txEl>
                                              <p:pRg st="4" end="4"/>
                                            </p:txEl>
                                          </p:spTgt>
                                        </p:tgtEl>
                                        <p:attrNameLst>
                                          <p:attrName>ppt_x</p:attrName>
                                        </p:attrNameLst>
                                      </p:cBhvr>
                                      <p:tavLst>
                                        <p:tav tm="0">
                                          <p:val>
                                            <p:strVal val="#ppt_x+0.4"/>
                                          </p:val>
                                        </p:tav>
                                        <p:tav tm="100000">
                                          <p:val>
                                            <p:strVal val="#ppt_x-0.05"/>
                                          </p:val>
                                        </p:tav>
                                      </p:tavLst>
                                    </p:anim>
                                    <p:anim calcmode="lin" valueType="num">
                                      <p:cBhvr>
                                        <p:cTn id="58" dur="1600" decel="100000" fill="hold"/>
                                        <p:tgtEl>
                                          <p:spTgt spid="3">
                                            <p:txEl>
                                              <p:pRg st="4" end="4"/>
                                            </p:txEl>
                                          </p:spTgt>
                                        </p:tgtEl>
                                        <p:attrNameLst>
                                          <p:attrName>ppt_y</p:attrName>
                                        </p:attrNameLst>
                                      </p:cBhvr>
                                      <p:tavLst>
                                        <p:tav tm="0">
                                          <p:val>
                                            <p:strVal val="#ppt_y-0.4"/>
                                          </p:val>
                                        </p:tav>
                                        <p:tav tm="100000">
                                          <p:val>
                                            <p:strVal val="#ppt_y+0.1"/>
                                          </p:val>
                                        </p:tav>
                                      </p:tavLst>
                                    </p:anim>
                                    <p:anim calcmode="lin" valueType="num">
                                      <p:cBhvr>
                                        <p:cTn id="59" dur="400" accel="100000" fill="hold">
                                          <p:stCondLst>
                                            <p:cond delay="1600"/>
                                          </p:stCondLst>
                                        </p:cTn>
                                        <p:tgtEl>
                                          <p:spTgt spid="3">
                                            <p:txEl>
                                              <p:pRg st="4" end="4"/>
                                            </p:txEl>
                                          </p:spTgt>
                                        </p:tgtEl>
                                        <p:attrNameLst>
                                          <p:attrName>ppt_x</p:attrName>
                                        </p:attrNameLst>
                                      </p:cBhvr>
                                      <p:tavLst>
                                        <p:tav tm="0">
                                          <p:val>
                                            <p:strVal val="#ppt_x-0.05"/>
                                          </p:val>
                                        </p:tav>
                                        <p:tav tm="100000">
                                          <p:val>
                                            <p:strVal val="#ppt_x"/>
                                          </p:val>
                                        </p:tav>
                                      </p:tavLst>
                                    </p:anim>
                                    <p:anim calcmode="lin" valueType="num">
                                      <p:cBhvr>
                                        <p:cTn id="60" dur="400" accel="100000" fill="hold">
                                          <p:stCondLst>
                                            <p:cond delay="1600"/>
                                          </p:stCondLst>
                                        </p:cTn>
                                        <p:tgtEl>
                                          <p:spTgt spid="3">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0" presetClass="entr" presetSubtype="0" fill="hold" grpId="0" nodeType="clickEffect">
                                  <p:stCondLst>
                                    <p:cond delay="0"/>
                                  </p:stCondLst>
                                  <p:childTnLst>
                                    <p:set>
                                      <p:cBhvr>
                                        <p:cTn id="64" dur="1" fill="hold">
                                          <p:stCondLst>
                                            <p:cond delay="0"/>
                                          </p:stCondLst>
                                        </p:cTn>
                                        <p:tgtEl>
                                          <p:spTgt spid="3">
                                            <p:txEl>
                                              <p:pRg st="5" end="5"/>
                                            </p:txEl>
                                          </p:spTgt>
                                        </p:tgtEl>
                                        <p:attrNameLst>
                                          <p:attrName>style.visibility</p:attrName>
                                        </p:attrNameLst>
                                      </p:cBhvr>
                                      <p:to>
                                        <p:strVal val="visible"/>
                                      </p:to>
                                    </p:set>
                                    <p:animEffect transition="in" filter="fade">
                                      <p:cBhvr>
                                        <p:cTn id="65" dur="1600" decel="100000"/>
                                        <p:tgtEl>
                                          <p:spTgt spid="3">
                                            <p:txEl>
                                              <p:pRg st="5" end="5"/>
                                            </p:txEl>
                                          </p:spTgt>
                                        </p:tgtEl>
                                      </p:cBhvr>
                                    </p:animEffect>
                                    <p:anim calcmode="lin" valueType="num">
                                      <p:cBhvr>
                                        <p:cTn id="66" dur="1600" decel="100000" fill="hold"/>
                                        <p:tgtEl>
                                          <p:spTgt spid="3">
                                            <p:txEl>
                                              <p:pRg st="5" end="5"/>
                                            </p:txEl>
                                          </p:spTgt>
                                        </p:tgtEl>
                                        <p:attrNameLst>
                                          <p:attrName>style.rotation</p:attrName>
                                        </p:attrNameLst>
                                      </p:cBhvr>
                                      <p:tavLst>
                                        <p:tav tm="0">
                                          <p:val>
                                            <p:fltVal val="-90"/>
                                          </p:val>
                                        </p:tav>
                                        <p:tav tm="100000">
                                          <p:val>
                                            <p:fltVal val="0"/>
                                          </p:val>
                                        </p:tav>
                                      </p:tavLst>
                                    </p:anim>
                                    <p:anim calcmode="lin" valueType="num">
                                      <p:cBhvr>
                                        <p:cTn id="67" dur="1600" decel="100000" fill="hold"/>
                                        <p:tgtEl>
                                          <p:spTgt spid="3">
                                            <p:txEl>
                                              <p:pRg st="5" end="5"/>
                                            </p:txEl>
                                          </p:spTgt>
                                        </p:tgtEl>
                                        <p:attrNameLst>
                                          <p:attrName>ppt_x</p:attrName>
                                        </p:attrNameLst>
                                      </p:cBhvr>
                                      <p:tavLst>
                                        <p:tav tm="0">
                                          <p:val>
                                            <p:strVal val="#ppt_x+0.4"/>
                                          </p:val>
                                        </p:tav>
                                        <p:tav tm="100000">
                                          <p:val>
                                            <p:strVal val="#ppt_x-0.05"/>
                                          </p:val>
                                        </p:tav>
                                      </p:tavLst>
                                    </p:anim>
                                    <p:anim calcmode="lin" valueType="num">
                                      <p:cBhvr>
                                        <p:cTn id="68" dur="1600" decel="100000" fill="hold"/>
                                        <p:tgtEl>
                                          <p:spTgt spid="3">
                                            <p:txEl>
                                              <p:pRg st="5" end="5"/>
                                            </p:txEl>
                                          </p:spTgt>
                                        </p:tgtEl>
                                        <p:attrNameLst>
                                          <p:attrName>ppt_y</p:attrName>
                                        </p:attrNameLst>
                                      </p:cBhvr>
                                      <p:tavLst>
                                        <p:tav tm="0">
                                          <p:val>
                                            <p:strVal val="#ppt_y-0.4"/>
                                          </p:val>
                                        </p:tav>
                                        <p:tav tm="100000">
                                          <p:val>
                                            <p:strVal val="#ppt_y+0.1"/>
                                          </p:val>
                                        </p:tav>
                                      </p:tavLst>
                                    </p:anim>
                                    <p:anim calcmode="lin" valueType="num">
                                      <p:cBhvr>
                                        <p:cTn id="69" dur="400" accel="100000" fill="hold">
                                          <p:stCondLst>
                                            <p:cond delay="1600"/>
                                          </p:stCondLst>
                                        </p:cTn>
                                        <p:tgtEl>
                                          <p:spTgt spid="3">
                                            <p:txEl>
                                              <p:pRg st="5" end="5"/>
                                            </p:txEl>
                                          </p:spTgt>
                                        </p:tgtEl>
                                        <p:attrNameLst>
                                          <p:attrName>ppt_x</p:attrName>
                                        </p:attrNameLst>
                                      </p:cBhvr>
                                      <p:tavLst>
                                        <p:tav tm="0">
                                          <p:val>
                                            <p:strVal val="#ppt_x-0.05"/>
                                          </p:val>
                                        </p:tav>
                                        <p:tav tm="100000">
                                          <p:val>
                                            <p:strVal val="#ppt_x"/>
                                          </p:val>
                                        </p:tav>
                                      </p:tavLst>
                                    </p:anim>
                                    <p:anim calcmode="lin" valueType="num">
                                      <p:cBhvr>
                                        <p:cTn id="70" dur="400" accel="100000" fill="hold">
                                          <p:stCondLst>
                                            <p:cond delay="1600"/>
                                          </p:stCondLst>
                                        </p:cTn>
                                        <p:tgtEl>
                                          <p:spTgt spid="3">
                                            <p:txEl>
                                              <p:pRg st="5" end="5"/>
                                            </p:txEl>
                                          </p:spTgt>
                                        </p:tgtEl>
                                        <p:attrNameLst>
                                          <p:attrName>ppt_y</p:attrName>
                                        </p:attrNameLst>
                                      </p:cBhvr>
                                      <p:tavLst>
                                        <p:tav tm="0">
                                          <p:val>
                                            <p:strVal val="#ppt_y+0.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30" presetClass="entr" presetSubtype="0" fill="hold" grpId="0" nodeType="clickEffect">
                                  <p:stCondLst>
                                    <p:cond delay="0"/>
                                  </p:stCondLst>
                                  <p:childTnLst>
                                    <p:set>
                                      <p:cBhvr>
                                        <p:cTn id="74" dur="1" fill="hold">
                                          <p:stCondLst>
                                            <p:cond delay="0"/>
                                          </p:stCondLst>
                                        </p:cTn>
                                        <p:tgtEl>
                                          <p:spTgt spid="3">
                                            <p:txEl>
                                              <p:pRg st="6" end="6"/>
                                            </p:txEl>
                                          </p:spTgt>
                                        </p:tgtEl>
                                        <p:attrNameLst>
                                          <p:attrName>style.visibility</p:attrName>
                                        </p:attrNameLst>
                                      </p:cBhvr>
                                      <p:to>
                                        <p:strVal val="visible"/>
                                      </p:to>
                                    </p:set>
                                    <p:animEffect transition="in" filter="fade">
                                      <p:cBhvr>
                                        <p:cTn id="75" dur="1600" decel="100000"/>
                                        <p:tgtEl>
                                          <p:spTgt spid="3">
                                            <p:txEl>
                                              <p:pRg st="6" end="6"/>
                                            </p:txEl>
                                          </p:spTgt>
                                        </p:tgtEl>
                                      </p:cBhvr>
                                    </p:animEffect>
                                    <p:anim calcmode="lin" valueType="num">
                                      <p:cBhvr>
                                        <p:cTn id="76" dur="1600" decel="100000" fill="hold"/>
                                        <p:tgtEl>
                                          <p:spTgt spid="3">
                                            <p:txEl>
                                              <p:pRg st="6" end="6"/>
                                            </p:txEl>
                                          </p:spTgt>
                                        </p:tgtEl>
                                        <p:attrNameLst>
                                          <p:attrName>style.rotation</p:attrName>
                                        </p:attrNameLst>
                                      </p:cBhvr>
                                      <p:tavLst>
                                        <p:tav tm="0">
                                          <p:val>
                                            <p:fltVal val="-90"/>
                                          </p:val>
                                        </p:tav>
                                        <p:tav tm="100000">
                                          <p:val>
                                            <p:fltVal val="0"/>
                                          </p:val>
                                        </p:tav>
                                      </p:tavLst>
                                    </p:anim>
                                    <p:anim calcmode="lin" valueType="num">
                                      <p:cBhvr>
                                        <p:cTn id="77" dur="1600" decel="100000" fill="hold"/>
                                        <p:tgtEl>
                                          <p:spTgt spid="3">
                                            <p:txEl>
                                              <p:pRg st="6" end="6"/>
                                            </p:txEl>
                                          </p:spTgt>
                                        </p:tgtEl>
                                        <p:attrNameLst>
                                          <p:attrName>ppt_x</p:attrName>
                                        </p:attrNameLst>
                                      </p:cBhvr>
                                      <p:tavLst>
                                        <p:tav tm="0">
                                          <p:val>
                                            <p:strVal val="#ppt_x+0.4"/>
                                          </p:val>
                                        </p:tav>
                                        <p:tav tm="100000">
                                          <p:val>
                                            <p:strVal val="#ppt_x-0.05"/>
                                          </p:val>
                                        </p:tav>
                                      </p:tavLst>
                                    </p:anim>
                                    <p:anim calcmode="lin" valueType="num">
                                      <p:cBhvr>
                                        <p:cTn id="78" dur="1600" decel="100000" fill="hold"/>
                                        <p:tgtEl>
                                          <p:spTgt spid="3">
                                            <p:txEl>
                                              <p:pRg st="6" end="6"/>
                                            </p:txEl>
                                          </p:spTgt>
                                        </p:tgtEl>
                                        <p:attrNameLst>
                                          <p:attrName>ppt_y</p:attrName>
                                        </p:attrNameLst>
                                      </p:cBhvr>
                                      <p:tavLst>
                                        <p:tav tm="0">
                                          <p:val>
                                            <p:strVal val="#ppt_y-0.4"/>
                                          </p:val>
                                        </p:tav>
                                        <p:tav tm="100000">
                                          <p:val>
                                            <p:strVal val="#ppt_y+0.1"/>
                                          </p:val>
                                        </p:tav>
                                      </p:tavLst>
                                    </p:anim>
                                    <p:anim calcmode="lin" valueType="num">
                                      <p:cBhvr>
                                        <p:cTn id="79" dur="400" accel="100000" fill="hold">
                                          <p:stCondLst>
                                            <p:cond delay="1600"/>
                                          </p:stCondLst>
                                        </p:cTn>
                                        <p:tgtEl>
                                          <p:spTgt spid="3">
                                            <p:txEl>
                                              <p:pRg st="6" end="6"/>
                                            </p:txEl>
                                          </p:spTgt>
                                        </p:tgtEl>
                                        <p:attrNameLst>
                                          <p:attrName>ppt_x</p:attrName>
                                        </p:attrNameLst>
                                      </p:cBhvr>
                                      <p:tavLst>
                                        <p:tav tm="0">
                                          <p:val>
                                            <p:strVal val="#ppt_x-0.05"/>
                                          </p:val>
                                        </p:tav>
                                        <p:tav tm="100000">
                                          <p:val>
                                            <p:strVal val="#ppt_x"/>
                                          </p:val>
                                        </p:tav>
                                      </p:tavLst>
                                    </p:anim>
                                    <p:anim calcmode="lin" valueType="num">
                                      <p:cBhvr>
                                        <p:cTn id="80" dur="400" accel="100000" fill="hold">
                                          <p:stCondLst>
                                            <p:cond delay="1600"/>
                                          </p:stCondLst>
                                        </p:cTn>
                                        <p:tgtEl>
                                          <p:spTgt spid="3">
                                            <p:txEl>
                                              <p:pRg st="6" end="6"/>
                                            </p:txEl>
                                          </p:spTgt>
                                        </p:tgtEl>
                                        <p:attrNameLst>
                                          <p:attrName>ppt_y</p:attrName>
                                        </p:attrNameLst>
                                      </p:cBhvr>
                                      <p:tavLst>
                                        <p:tav tm="0">
                                          <p:val>
                                            <p:strVal val="#ppt_y+0.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35" presetClass="entr" presetSubtype="0" fill="hold" nodeType="clickEffect">
                                  <p:stCondLst>
                                    <p:cond delay="0"/>
                                  </p:stCondLst>
                                  <p:childTnLst>
                                    <p:set>
                                      <p:cBhvr>
                                        <p:cTn id="84" dur="1" fill="hold">
                                          <p:stCondLst>
                                            <p:cond delay="0"/>
                                          </p:stCondLst>
                                        </p:cTn>
                                        <p:tgtEl>
                                          <p:spTgt spid="1026"/>
                                        </p:tgtEl>
                                        <p:attrNameLst>
                                          <p:attrName>style.visibility</p:attrName>
                                        </p:attrNameLst>
                                      </p:cBhvr>
                                      <p:to>
                                        <p:strVal val="visible"/>
                                      </p:to>
                                    </p:set>
                                    <p:animEffect transition="in" filter="fade">
                                      <p:cBhvr>
                                        <p:cTn id="85" dur="3000"/>
                                        <p:tgtEl>
                                          <p:spTgt spid="1026"/>
                                        </p:tgtEl>
                                      </p:cBhvr>
                                    </p:animEffect>
                                    <p:anim calcmode="lin" valueType="num">
                                      <p:cBhvr>
                                        <p:cTn id="86" dur="3000" fill="hold"/>
                                        <p:tgtEl>
                                          <p:spTgt spid="1026"/>
                                        </p:tgtEl>
                                        <p:attrNameLst>
                                          <p:attrName>style.rotation</p:attrName>
                                        </p:attrNameLst>
                                      </p:cBhvr>
                                      <p:tavLst>
                                        <p:tav tm="0">
                                          <p:val>
                                            <p:fltVal val="720"/>
                                          </p:val>
                                        </p:tav>
                                        <p:tav tm="100000">
                                          <p:val>
                                            <p:fltVal val="0"/>
                                          </p:val>
                                        </p:tav>
                                      </p:tavLst>
                                    </p:anim>
                                    <p:anim calcmode="lin" valueType="num">
                                      <p:cBhvr>
                                        <p:cTn id="87" dur="3000" fill="hold"/>
                                        <p:tgtEl>
                                          <p:spTgt spid="1026"/>
                                        </p:tgtEl>
                                        <p:attrNameLst>
                                          <p:attrName>ppt_h</p:attrName>
                                        </p:attrNameLst>
                                      </p:cBhvr>
                                      <p:tavLst>
                                        <p:tav tm="0">
                                          <p:val>
                                            <p:fltVal val="0"/>
                                          </p:val>
                                        </p:tav>
                                        <p:tav tm="100000">
                                          <p:val>
                                            <p:strVal val="#ppt_h"/>
                                          </p:val>
                                        </p:tav>
                                      </p:tavLst>
                                    </p:anim>
                                    <p:anim calcmode="lin" valueType="num">
                                      <p:cBhvr>
                                        <p:cTn id="88" dur="3000" fill="hold"/>
                                        <p:tgtEl>
                                          <p:spTgt spid="102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CCCFF"/>
            </a:gs>
            <a:gs pos="17999">
              <a:srgbClr val="99CCFF"/>
            </a:gs>
            <a:gs pos="36000">
              <a:srgbClr val="9966FF"/>
            </a:gs>
            <a:gs pos="61000">
              <a:srgbClr val="CC99FF"/>
            </a:gs>
            <a:gs pos="82001">
              <a:srgbClr val="99CCFF"/>
            </a:gs>
            <a:gs pos="100000">
              <a:srgbClr val="CCCCFF"/>
            </a:gs>
          </a:gsLst>
          <a:lin ang="8100000" scaled="0"/>
          <a:tileRect/>
        </a:gradFill>
        <a:effectLst/>
      </p:bgPr>
    </p:bg>
    <p:spTree>
      <p:nvGrpSpPr>
        <p:cNvPr id="1" name=""/>
        <p:cNvGrpSpPr/>
        <p:nvPr/>
      </p:nvGrpSpPr>
      <p:grpSpPr>
        <a:xfrm>
          <a:off x="0" y="0"/>
          <a:ext cx="0" cy="0"/>
          <a:chOff x="0" y="0"/>
          <a:chExt cx="0" cy="0"/>
        </a:xfrm>
      </p:grpSpPr>
      <p:sp>
        <p:nvSpPr>
          <p:cNvPr id="5" name="TextBox 4"/>
          <p:cNvSpPr txBox="1"/>
          <p:nvPr/>
        </p:nvSpPr>
        <p:spPr>
          <a:xfrm>
            <a:off x="1259632" y="332656"/>
            <a:ext cx="6696744" cy="1015663"/>
          </a:xfrm>
          <a:prstGeom prst="rect">
            <a:avLst/>
          </a:prstGeom>
          <a:noFill/>
        </p:spPr>
        <p:txBody>
          <a:bodyPr wrap="square" rtlCol="0">
            <a:spAutoFit/>
          </a:bodyPr>
          <a:lstStyle/>
          <a:p>
            <a:r>
              <a:rPr lang="en-GB" sz="6000" dirty="0" smtClean="0">
                <a:solidFill>
                  <a:srgbClr val="0070C0"/>
                </a:solidFill>
                <a:latin typeface="Monotype Corsiva" pitchFamily="66" charset="0"/>
              </a:rPr>
              <a:t>What is an island? 2</a:t>
            </a:r>
            <a:endParaRPr lang="en-GB" sz="6000" dirty="0">
              <a:solidFill>
                <a:srgbClr val="0070C0"/>
              </a:solidFill>
              <a:latin typeface="Monotype Corsiva" pitchFamily="66" charset="0"/>
            </a:endParaRPr>
          </a:p>
        </p:txBody>
      </p:sp>
      <p:sp>
        <p:nvSpPr>
          <p:cNvPr id="7" name="TextBox 6"/>
          <p:cNvSpPr txBox="1"/>
          <p:nvPr/>
        </p:nvSpPr>
        <p:spPr>
          <a:xfrm>
            <a:off x="611560" y="1628800"/>
            <a:ext cx="8136904" cy="4278094"/>
          </a:xfrm>
          <a:prstGeom prst="rect">
            <a:avLst/>
          </a:prstGeom>
          <a:noFill/>
        </p:spPr>
        <p:txBody>
          <a:bodyPr wrap="square" rtlCol="0">
            <a:spAutoFit/>
          </a:bodyPr>
          <a:lstStyle/>
          <a:p>
            <a:r>
              <a:rPr lang="en-GB" sz="3400" b="1" i="1" dirty="0" smtClean="0">
                <a:solidFill>
                  <a:srgbClr val="7030A0"/>
                </a:solidFill>
              </a:rPr>
              <a:t>Islands </a:t>
            </a:r>
            <a:r>
              <a:rPr lang="en-GB" sz="3400" b="1" i="1" dirty="0" smtClean="0">
                <a:solidFill>
                  <a:srgbClr val="FF33CC"/>
                </a:solidFill>
              </a:rPr>
              <a:t>develop</a:t>
            </a:r>
            <a:r>
              <a:rPr lang="en-GB" sz="3400" b="1" i="1" dirty="0" smtClean="0">
                <a:solidFill>
                  <a:srgbClr val="7030A0"/>
                </a:solidFill>
              </a:rPr>
              <a:t> life slowly. </a:t>
            </a:r>
            <a:r>
              <a:rPr lang="en-GB" sz="3400" b="1" i="1" dirty="0" smtClean="0">
                <a:solidFill>
                  <a:srgbClr val="FF33CC"/>
                </a:solidFill>
              </a:rPr>
              <a:t>Seeds</a:t>
            </a:r>
            <a:r>
              <a:rPr lang="en-GB" sz="3400" b="1" i="1" dirty="0" smtClean="0">
                <a:solidFill>
                  <a:srgbClr val="7030A0"/>
                </a:solidFill>
              </a:rPr>
              <a:t> are brought by </a:t>
            </a:r>
            <a:r>
              <a:rPr lang="en-GB" sz="3400" b="1" i="1" dirty="0" smtClean="0">
                <a:solidFill>
                  <a:srgbClr val="FF33CC"/>
                </a:solidFill>
              </a:rPr>
              <a:t>wind</a:t>
            </a:r>
            <a:r>
              <a:rPr lang="en-GB" sz="3400" b="1" i="1" dirty="0" smtClean="0">
                <a:solidFill>
                  <a:srgbClr val="7030A0"/>
                </a:solidFill>
              </a:rPr>
              <a:t>, sea or birds. Animals that can fly come next. Land animals are the last to arrive. Then, over millions of years, the plants and animals which live on islands change. For example, in Hawaii, </a:t>
            </a:r>
            <a:r>
              <a:rPr lang="en-GB" sz="3400" b="1" i="1" dirty="0" smtClean="0">
                <a:solidFill>
                  <a:srgbClr val="FF33CC"/>
                </a:solidFill>
              </a:rPr>
              <a:t>butterflies</a:t>
            </a:r>
            <a:r>
              <a:rPr lang="en-GB" sz="3400" b="1" i="1" dirty="0" smtClean="0">
                <a:solidFill>
                  <a:srgbClr val="7030A0"/>
                </a:solidFill>
              </a:rPr>
              <a:t> became </a:t>
            </a:r>
            <a:r>
              <a:rPr lang="en-GB" sz="3400" b="1" i="1" dirty="0" smtClean="0">
                <a:solidFill>
                  <a:srgbClr val="FF33CC"/>
                </a:solidFill>
              </a:rPr>
              <a:t>heavier</a:t>
            </a:r>
            <a:r>
              <a:rPr lang="en-GB" sz="3400" b="1" i="1" dirty="0" smtClean="0">
                <a:solidFill>
                  <a:srgbClr val="7030A0"/>
                </a:solidFill>
              </a:rPr>
              <a:t>. This topped the wind </a:t>
            </a:r>
            <a:r>
              <a:rPr lang="en-GB" sz="3400" b="1" i="1" dirty="0" smtClean="0">
                <a:solidFill>
                  <a:srgbClr val="FF33CC"/>
                </a:solidFill>
              </a:rPr>
              <a:t>carrying</a:t>
            </a:r>
            <a:r>
              <a:rPr lang="en-GB" sz="3400" b="1" i="1" dirty="0" smtClean="0">
                <a:solidFill>
                  <a:srgbClr val="7030A0"/>
                </a:solidFill>
              </a:rPr>
              <a:t> them into the </a:t>
            </a:r>
            <a:r>
              <a:rPr lang="en-GB" sz="3400" b="1" i="1" dirty="0" smtClean="0">
                <a:solidFill>
                  <a:srgbClr val="FF33CC"/>
                </a:solidFill>
              </a:rPr>
              <a:t>sea.</a:t>
            </a:r>
            <a:endParaRPr lang="en-GB" sz="3400" b="1" i="1" dirty="0">
              <a:solidFill>
                <a:srgbClr val="FF33CC"/>
              </a:solidFill>
            </a:endParaRPr>
          </a:p>
        </p:txBody>
      </p:sp>
    </p:spTree>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from="(-#ppt_w/2)" to="(#ppt_x)" calcmode="lin" valueType="num">
                                      <p:cBhvr>
                                        <p:cTn id="15" dur="1800" fill="hold">
                                          <p:stCondLst>
                                            <p:cond delay="0"/>
                                          </p:stCondLst>
                                        </p:cTn>
                                        <p:tgtEl>
                                          <p:spTgt spid="7"/>
                                        </p:tgtEl>
                                        <p:attrNameLst>
                                          <p:attrName>ppt_x</p:attrName>
                                        </p:attrNameLst>
                                      </p:cBhvr>
                                    </p:anim>
                                    <p:anim from="0" to="-1.0" calcmode="lin" valueType="num">
                                      <p:cBhvr>
                                        <p:cTn id="16" dur="600" decel="50000" autoRev="1" fill="hold">
                                          <p:stCondLst>
                                            <p:cond delay="1800"/>
                                          </p:stCondLst>
                                        </p:cTn>
                                        <p:tgtEl>
                                          <p:spTgt spid="7"/>
                                        </p:tgtEl>
                                        <p:attrNameLst>
                                          <p:attrName>xshear</p:attrName>
                                        </p:attrNameLst>
                                      </p:cBhvr>
                                    </p:anim>
                                    <p:animScale>
                                      <p:cBhvr>
                                        <p:cTn id="17" dur="600" decel="100000" autoRev="1" fill="hold">
                                          <p:stCondLst>
                                            <p:cond delay="1800"/>
                                          </p:stCondLst>
                                        </p:cTn>
                                        <p:tgtEl>
                                          <p:spTgt spid="7"/>
                                        </p:tgtEl>
                                      </p:cBhvr>
                                      <p:from x="100000" y="100000"/>
                                      <p:to x="80000" y="100000"/>
                                    </p:animScale>
                                    <p:anim by="(#ppt_h/3+#ppt_w*0.1)" calcmode="lin" valueType="num">
                                      <p:cBhvr additive="sum">
                                        <p:cTn id="18" dur="600" decel="100000" autoRev="1" fill="hold">
                                          <p:stCondLst>
                                            <p:cond delay="1800"/>
                                          </p:stCondLst>
                                        </p:cTn>
                                        <p:tgtEl>
                                          <p:spTgt spid="7"/>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3D4A8"/>
            </a:gs>
            <a:gs pos="25000">
              <a:srgbClr val="21D6E0"/>
            </a:gs>
            <a:gs pos="75000">
              <a:srgbClr val="0087E6"/>
            </a:gs>
            <a:gs pos="100000">
              <a:srgbClr val="005CBF"/>
            </a:gs>
          </a:gsLst>
          <a:lin ang="16200000" scaled="1"/>
          <a:tileRect/>
        </a:gradFill>
        <a:effectLst/>
      </p:bgPr>
    </p:bg>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6000" b="0" i="0" u="none" strike="noStrike" kern="1200" cap="none" spc="0" normalizeH="0" baseline="0" noProof="0" dirty="0" smtClean="0">
                <a:ln>
                  <a:noFill/>
                </a:ln>
                <a:solidFill>
                  <a:srgbClr val="7030A0"/>
                </a:solidFill>
                <a:effectLst/>
                <a:uLnTx/>
                <a:uFillTx/>
                <a:latin typeface="+mj-lt"/>
                <a:ea typeface="+mj-ea"/>
                <a:cs typeface="+mj-cs"/>
              </a:rPr>
              <a:t>The new words...</a:t>
            </a:r>
          </a:p>
        </p:txBody>
      </p:sp>
      <p:sp>
        <p:nvSpPr>
          <p:cNvPr id="5" name="Content Placeholder 2"/>
          <p:cNvSpPr txBox="1">
            <a:spLocks/>
          </p:cNvSpPr>
          <p:nvPr/>
        </p:nvSpPr>
        <p:spPr>
          <a:xfrm>
            <a:off x="395536" y="1412776"/>
            <a:ext cx="8229600" cy="4525963"/>
          </a:xfrm>
          <a:prstGeom prst="rect">
            <a:avLst/>
          </a:prstGeom>
        </p:spPr>
        <p:txBody>
          <a:bodyPr vert="horz" lIns="91440" tIns="45720" rIns="91440" bIns="45720" rtlCol="0">
            <a:normAutofit/>
          </a:bodyPr>
          <a:lstStyle/>
          <a:p>
            <a:pPr marL="342900" lvl="0" indent="-342900">
              <a:spcBef>
                <a:spcPct val="20000"/>
              </a:spcBef>
            </a:pPr>
            <a:r>
              <a:rPr lang="en-GB" sz="3200" dirty="0" smtClean="0">
                <a:solidFill>
                  <a:srgbClr val="7030A0"/>
                </a:solidFill>
              </a:rPr>
              <a:t>Develop: </a:t>
            </a:r>
            <a:r>
              <a:rPr lang="ar-AE" sz="3200" dirty="0" smtClean="0">
                <a:solidFill>
                  <a:srgbClr val="7030A0"/>
                </a:solidFill>
              </a:rPr>
              <a:t>تطوير</a:t>
            </a:r>
            <a:endParaRPr lang="en-GB" sz="3200" dirty="0" smtClean="0">
              <a:solidFill>
                <a:srgbClr val="7030A0"/>
              </a:solidFill>
            </a:endParaRPr>
          </a:p>
          <a:p>
            <a:pPr marL="342900" lvl="0" indent="-342900">
              <a:spcBef>
                <a:spcPct val="20000"/>
              </a:spcBef>
            </a:pPr>
            <a:r>
              <a:rPr kumimoji="0" lang="en-GB" sz="3200" b="0" i="0" u="none" strike="noStrike" kern="1200" cap="none" spc="0" normalizeH="0" baseline="0" noProof="0" dirty="0" smtClean="0">
                <a:ln>
                  <a:noFill/>
                </a:ln>
                <a:solidFill>
                  <a:srgbClr val="7030A0"/>
                </a:solidFill>
                <a:effectLst/>
                <a:uLnTx/>
                <a:uFillTx/>
                <a:latin typeface="+mn-lt"/>
                <a:ea typeface="+mn-ea"/>
                <a:cs typeface="+mn-cs"/>
              </a:rPr>
              <a:t>Seeds:</a:t>
            </a:r>
            <a:r>
              <a:rPr lang="ar-AE" sz="3200" dirty="0">
                <a:solidFill>
                  <a:srgbClr val="7030A0"/>
                </a:solidFill>
              </a:rPr>
              <a:t>البذور</a:t>
            </a:r>
            <a:endParaRPr kumimoji="0" lang="en-GB" sz="3200" b="0" i="0" u="none" strike="noStrike" kern="1200" cap="none" spc="0" normalizeH="0" baseline="0" noProof="0" dirty="0" smtClean="0">
              <a:ln>
                <a:noFill/>
              </a:ln>
              <a:solidFill>
                <a:srgbClr val="7030A0"/>
              </a:solidFill>
              <a:effectLst/>
              <a:uLnTx/>
              <a:uFillTx/>
              <a:latin typeface="+mn-lt"/>
              <a:ea typeface="+mn-ea"/>
              <a:cs typeface="+mn-cs"/>
            </a:endParaRPr>
          </a:p>
          <a:p>
            <a:pPr marL="342900" lvl="0" indent="-342900">
              <a:spcBef>
                <a:spcPct val="20000"/>
              </a:spcBef>
            </a:pPr>
            <a:r>
              <a:rPr lang="en-GB" sz="3200" dirty="0" smtClean="0">
                <a:solidFill>
                  <a:srgbClr val="7030A0"/>
                </a:solidFill>
              </a:rPr>
              <a:t>Wind:</a:t>
            </a:r>
            <a:r>
              <a:rPr lang="ar-AE" sz="3200" dirty="0" smtClean="0">
                <a:solidFill>
                  <a:srgbClr val="7030A0"/>
                </a:solidFill>
              </a:rPr>
              <a:t>الرياح</a:t>
            </a:r>
            <a:endParaRPr lang="en-GB" sz="3200" dirty="0" smtClean="0">
              <a:solidFill>
                <a:srgbClr val="7030A0"/>
              </a:solidFill>
            </a:endParaRPr>
          </a:p>
          <a:p>
            <a:pPr marL="342900" lvl="0" indent="-342900">
              <a:spcBef>
                <a:spcPct val="20000"/>
              </a:spcBef>
            </a:pPr>
            <a:r>
              <a:rPr kumimoji="0" lang="en-GB" sz="3200" b="0" i="0" u="none" strike="noStrike" kern="1200" cap="none" spc="0" normalizeH="0" baseline="0" noProof="0" dirty="0" smtClean="0">
                <a:ln>
                  <a:noFill/>
                </a:ln>
                <a:solidFill>
                  <a:srgbClr val="7030A0"/>
                </a:solidFill>
                <a:effectLst/>
                <a:uLnTx/>
                <a:uFillTx/>
                <a:latin typeface="+mn-lt"/>
                <a:ea typeface="+mn-ea"/>
                <a:cs typeface="+mn-cs"/>
              </a:rPr>
              <a:t>Butterflies:</a:t>
            </a:r>
            <a:r>
              <a:rPr lang="ar-AE" sz="3200" dirty="0">
                <a:solidFill>
                  <a:srgbClr val="7030A0"/>
                </a:solidFill>
              </a:rPr>
              <a:t>الفراشات</a:t>
            </a:r>
            <a:endParaRPr kumimoji="0" lang="en-GB" sz="3200" b="0" i="0" u="none" strike="noStrike" kern="1200" cap="none" spc="0" normalizeH="0" baseline="0" noProof="0" dirty="0" smtClean="0">
              <a:ln>
                <a:noFill/>
              </a:ln>
              <a:solidFill>
                <a:srgbClr val="7030A0"/>
              </a:solidFill>
              <a:effectLst/>
              <a:uLnTx/>
              <a:uFillTx/>
              <a:latin typeface="+mn-lt"/>
              <a:ea typeface="+mn-ea"/>
              <a:cs typeface="+mn-cs"/>
            </a:endParaRPr>
          </a:p>
          <a:p>
            <a:pPr marL="342900" lvl="0" indent="-342900">
              <a:spcBef>
                <a:spcPct val="20000"/>
              </a:spcBef>
            </a:pPr>
            <a:r>
              <a:rPr lang="en-GB" sz="3200" dirty="0" smtClean="0">
                <a:solidFill>
                  <a:srgbClr val="7030A0"/>
                </a:solidFill>
              </a:rPr>
              <a:t>Heavier:</a:t>
            </a:r>
            <a:r>
              <a:rPr lang="ar-AE" sz="3200" dirty="0" smtClean="0">
                <a:solidFill>
                  <a:srgbClr val="7030A0"/>
                </a:solidFill>
              </a:rPr>
              <a:t>أثقل</a:t>
            </a:r>
            <a:endParaRPr lang="en-GB" sz="3200" dirty="0" smtClean="0">
              <a:solidFill>
                <a:srgbClr val="7030A0"/>
              </a:solidFill>
            </a:endParaRPr>
          </a:p>
          <a:p>
            <a:pPr marL="342900" lvl="0" indent="-342900">
              <a:spcBef>
                <a:spcPct val="20000"/>
              </a:spcBef>
            </a:pPr>
            <a:r>
              <a:rPr kumimoji="0" lang="en-GB" sz="3200" b="0" i="0" u="none" strike="noStrike" kern="1200" cap="none" spc="0" normalizeH="0" baseline="0" noProof="0" dirty="0" smtClean="0">
                <a:ln>
                  <a:noFill/>
                </a:ln>
                <a:solidFill>
                  <a:srgbClr val="7030A0"/>
                </a:solidFill>
                <a:effectLst/>
                <a:uLnTx/>
                <a:uFillTx/>
                <a:latin typeface="+mn-lt"/>
                <a:ea typeface="+mn-ea"/>
                <a:cs typeface="+mn-cs"/>
              </a:rPr>
              <a:t>Carrying:</a:t>
            </a:r>
            <a:r>
              <a:rPr lang="ar-AE" sz="3200" dirty="0">
                <a:solidFill>
                  <a:srgbClr val="7030A0"/>
                </a:solidFill>
              </a:rPr>
              <a:t>حمل</a:t>
            </a:r>
            <a:endParaRPr kumimoji="0" lang="en-GB" sz="3200" b="0" i="0" u="none" strike="noStrike" kern="1200" cap="none" spc="0" normalizeH="0" baseline="0" noProof="0" dirty="0" smtClean="0">
              <a:ln>
                <a:noFill/>
              </a:ln>
              <a:solidFill>
                <a:srgbClr val="7030A0"/>
              </a:solidFill>
              <a:effectLst/>
              <a:uLnTx/>
              <a:uFillTx/>
              <a:latin typeface="+mn-lt"/>
              <a:ea typeface="+mn-ea"/>
              <a:cs typeface="+mn-cs"/>
            </a:endParaRPr>
          </a:p>
          <a:p>
            <a:pPr marL="342900" lvl="0" indent="-342900">
              <a:spcBef>
                <a:spcPct val="20000"/>
              </a:spcBef>
            </a:pPr>
            <a:r>
              <a:rPr lang="en-GB" sz="3200" dirty="0" smtClean="0">
                <a:solidFill>
                  <a:srgbClr val="7030A0"/>
                </a:solidFill>
              </a:rPr>
              <a:t>Sea:</a:t>
            </a:r>
            <a:r>
              <a:rPr lang="ar-AE" sz="3200" dirty="0" smtClean="0">
                <a:solidFill>
                  <a:srgbClr val="7030A0"/>
                </a:solidFill>
              </a:rPr>
              <a:t>البحر</a:t>
            </a:r>
            <a:endParaRPr lang="en-GB" sz="3200" dirty="0" smtClean="0">
              <a:solidFill>
                <a:srgbClr val="7030A0"/>
              </a:solidFill>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3200" b="0" i="0" u="none" strike="noStrike" kern="1200" cap="none" spc="0" normalizeH="0" baseline="0" noProof="0" dirty="0" smtClean="0">
              <a:ln>
                <a:noFill/>
              </a:ln>
              <a:solidFill>
                <a:srgbClr val="7030A0"/>
              </a:solidFill>
              <a:effectLst/>
              <a:uLnTx/>
              <a:uFillTx/>
              <a:latin typeface="+mn-lt"/>
              <a:ea typeface="+mn-ea"/>
              <a:cs typeface="+mn-cs"/>
            </a:endParaRPr>
          </a:p>
        </p:txBody>
      </p:sp>
      <p:pic>
        <p:nvPicPr>
          <p:cNvPr id="2054" name="Picture 6" descr="C:\Users\Lou Lou\Desktop\masas project\imagesCA96O13R.jpg"/>
          <p:cNvPicPr>
            <a:picLocks noChangeAspect="1" noChangeArrowheads="1"/>
          </p:cNvPicPr>
          <p:nvPr/>
        </p:nvPicPr>
        <p:blipFill>
          <a:blip r:embed="rId2" cstate="print"/>
          <a:srcRect/>
          <a:stretch>
            <a:fillRect/>
          </a:stretch>
        </p:blipFill>
        <p:spPr bwMode="auto">
          <a:xfrm>
            <a:off x="3707904" y="1484784"/>
            <a:ext cx="5106417" cy="4464496"/>
          </a:xfrm>
          <a:prstGeom prst="rect">
            <a:avLst/>
          </a:prstGeom>
          <a:noFill/>
        </p:spPr>
      </p:pic>
    </p:spTree>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1000" autoRev="1" fill="hold">
                                          <p:stCondLst>
                                            <p:cond delay="0"/>
                                          </p:stCondLst>
                                        </p:cTn>
                                        <p:tgtEl>
                                          <p:spTgt spid="2"/>
                                        </p:tgtEl>
                                        <p:attrNameLst>
                                          <p:attrName>ppt_w</p:attrName>
                                        </p:attrNameLst>
                                      </p:cBhvr>
                                    </p:anim>
                                    <p:anim by="(#ppt_w*0.50)" calcmode="lin" valueType="num">
                                      <p:cBhvr>
                                        <p:cTn id="8" dur="1000" decel="50000" autoRev="1" fill="hold">
                                          <p:stCondLst>
                                            <p:cond delay="0"/>
                                          </p:stCondLst>
                                        </p:cTn>
                                        <p:tgtEl>
                                          <p:spTgt spid="2"/>
                                        </p:tgtEl>
                                        <p:attrNameLst>
                                          <p:attrName>ppt_x</p:attrName>
                                        </p:attrNameLst>
                                      </p:cBhvr>
                                    </p:anim>
                                    <p:anim from="(-#ppt_h/2)" to="(#ppt_y)" calcmode="lin" valueType="num">
                                      <p:cBhvr>
                                        <p:cTn id="9" dur="2000" fill="hold">
                                          <p:stCondLst>
                                            <p:cond delay="0"/>
                                          </p:stCondLst>
                                        </p:cTn>
                                        <p:tgtEl>
                                          <p:spTgt spid="2"/>
                                        </p:tgtEl>
                                        <p:attrNameLst>
                                          <p:attrName>ppt_y</p:attrName>
                                        </p:attrNameLst>
                                      </p:cBhvr>
                                    </p:anim>
                                    <p:animRot by="21600000">
                                      <p:cBhvr>
                                        <p:cTn id="10" dur="2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1600" decel="100000"/>
                                        <p:tgtEl>
                                          <p:spTgt spid="5">
                                            <p:txEl>
                                              <p:pRg st="0" end="0"/>
                                            </p:txEl>
                                          </p:spTgt>
                                        </p:tgtEl>
                                      </p:cBhvr>
                                    </p:animEffect>
                                    <p:anim calcmode="lin" valueType="num">
                                      <p:cBhvr>
                                        <p:cTn id="16" dur="1600" decel="100000" fill="hold"/>
                                        <p:tgtEl>
                                          <p:spTgt spid="5">
                                            <p:txEl>
                                              <p:pRg st="0" end="0"/>
                                            </p:txEl>
                                          </p:spTgt>
                                        </p:tgtEl>
                                        <p:attrNameLst>
                                          <p:attrName>style.rotation</p:attrName>
                                        </p:attrNameLst>
                                      </p:cBhvr>
                                      <p:tavLst>
                                        <p:tav tm="0">
                                          <p:val>
                                            <p:fltVal val="-90"/>
                                          </p:val>
                                        </p:tav>
                                        <p:tav tm="100000">
                                          <p:val>
                                            <p:fltVal val="0"/>
                                          </p:val>
                                        </p:tav>
                                      </p:tavLst>
                                    </p:anim>
                                    <p:anim calcmode="lin" valueType="num">
                                      <p:cBhvr>
                                        <p:cTn id="17" dur="1600" decel="100000" fill="hold"/>
                                        <p:tgtEl>
                                          <p:spTgt spid="5">
                                            <p:txEl>
                                              <p:pRg st="0" end="0"/>
                                            </p:txEl>
                                          </p:spTgt>
                                        </p:tgtEl>
                                        <p:attrNameLst>
                                          <p:attrName>ppt_x</p:attrName>
                                        </p:attrNameLst>
                                      </p:cBhvr>
                                      <p:tavLst>
                                        <p:tav tm="0">
                                          <p:val>
                                            <p:strVal val="#ppt_x+0.4"/>
                                          </p:val>
                                        </p:tav>
                                        <p:tav tm="100000">
                                          <p:val>
                                            <p:strVal val="#ppt_x-0.05"/>
                                          </p:val>
                                        </p:tav>
                                      </p:tavLst>
                                    </p:anim>
                                    <p:anim calcmode="lin" valueType="num">
                                      <p:cBhvr>
                                        <p:cTn id="18" dur="1600" decel="100000" fill="hold"/>
                                        <p:tgtEl>
                                          <p:spTgt spid="5">
                                            <p:txEl>
                                              <p:pRg st="0" end="0"/>
                                            </p:txEl>
                                          </p:spTgt>
                                        </p:tgtEl>
                                        <p:attrNameLst>
                                          <p:attrName>ppt_y</p:attrName>
                                        </p:attrNameLst>
                                      </p:cBhvr>
                                      <p:tavLst>
                                        <p:tav tm="0">
                                          <p:val>
                                            <p:strVal val="#ppt_y-0.4"/>
                                          </p:val>
                                        </p:tav>
                                        <p:tav tm="100000">
                                          <p:val>
                                            <p:strVal val="#ppt_y+0.1"/>
                                          </p:val>
                                        </p:tav>
                                      </p:tavLst>
                                    </p:anim>
                                    <p:anim calcmode="lin" valueType="num">
                                      <p:cBhvr>
                                        <p:cTn id="19" dur="400" accel="100000" fill="hold">
                                          <p:stCondLst>
                                            <p:cond delay="1600"/>
                                          </p:stCondLst>
                                        </p:cTn>
                                        <p:tgtEl>
                                          <p:spTgt spid="5">
                                            <p:txEl>
                                              <p:pRg st="0" end="0"/>
                                            </p:txEl>
                                          </p:spTgt>
                                        </p:tgtEl>
                                        <p:attrNameLst>
                                          <p:attrName>ppt_x</p:attrName>
                                        </p:attrNameLst>
                                      </p:cBhvr>
                                      <p:tavLst>
                                        <p:tav tm="0">
                                          <p:val>
                                            <p:strVal val="#ppt_x-0.05"/>
                                          </p:val>
                                        </p:tav>
                                        <p:tav tm="100000">
                                          <p:val>
                                            <p:strVal val="#ppt_x"/>
                                          </p:val>
                                        </p:tav>
                                      </p:tavLst>
                                    </p:anim>
                                    <p:anim calcmode="lin" valueType="num">
                                      <p:cBhvr>
                                        <p:cTn id="20" dur="400" accel="100000" fill="hold">
                                          <p:stCondLst>
                                            <p:cond delay="1600"/>
                                          </p:stCondLst>
                                        </p:cTn>
                                        <p:tgtEl>
                                          <p:spTgt spid="5">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fade">
                                      <p:cBhvr>
                                        <p:cTn id="25" dur="1600" decel="100000"/>
                                        <p:tgtEl>
                                          <p:spTgt spid="5">
                                            <p:txEl>
                                              <p:pRg st="1" end="1"/>
                                            </p:txEl>
                                          </p:spTgt>
                                        </p:tgtEl>
                                      </p:cBhvr>
                                    </p:animEffect>
                                    <p:anim calcmode="lin" valueType="num">
                                      <p:cBhvr>
                                        <p:cTn id="26" dur="1600" decel="100000" fill="hold"/>
                                        <p:tgtEl>
                                          <p:spTgt spid="5">
                                            <p:txEl>
                                              <p:pRg st="1" end="1"/>
                                            </p:txEl>
                                          </p:spTgt>
                                        </p:tgtEl>
                                        <p:attrNameLst>
                                          <p:attrName>style.rotation</p:attrName>
                                        </p:attrNameLst>
                                      </p:cBhvr>
                                      <p:tavLst>
                                        <p:tav tm="0">
                                          <p:val>
                                            <p:fltVal val="-90"/>
                                          </p:val>
                                        </p:tav>
                                        <p:tav tm="100000">
                                          <p:val>
                                            <p:fltVal val="0"/>
                                          </p:val>
                                        </p:tav>
                                      </p:tavLst>
                                    </p:anim>
                                    <p:anim calcmode="lin" valueType="num">
                                      <p:cBhvr>
                                        <p:cTn id="27" dur="1600" decel="100000" fill="hold"/>
                                        <p:tgtEl>
                                          <p:spTgt spid="5">
                                            <p:txEl>
                                              <p:pRg st="1" end="1"/>
                                            </p:txEl>
                                          </p:spTgt>
                                        </p:tgtEl>
                                        <p:attrNameLst>
                                          <p:attrName>ppt_x</p:attrName>
                                        </p:attrNameLst>
                                      </p:cBhvr>
                                      <p:tavLst>
                                        <p:tav tm="0">
                                          <p:val>
                                            <p:strVal val="#ppt_x+0.4"/>
                                          </p:val>
                                        </p:tav>
                                        <p:tav tm="100000">
                                          <p:val>
                                            <p:strVal val="#ppt_x-0.05"/>
                                          </p:val>
                                        </p:tav>
                                      </p:tavLst>
                                    </p:anim>
                                    <p:anim calcmode="lin" valueType="num">
                                      <p:cBhvr>
                                        <p:cTn id="28" dur="1600" decel="100000" fill="hold"/>
                                        <p:tgtEl>
                                          <p:spTgt spid="5">
                                            <p:txEl>
                                              <p:pRg st="1" end="1"/>
                                            </p:txEl>
                                          </p:spTgt>
                                        </p:tgtEl>
                                        <p:attrNameLst>
                                          <p:attrName>ppt_y</p:attrName>
                                        </p:attrNameLst>
                                      </p:cBhvr>
                                      <p:tavLst>
                                        <p:tav tm="0">
                                          <p:val>
                                            <p:strVal val="#ppt_y-0.4"/>
                                          </p:val>
                                        </p:tav>
                                        <p:tav tm="100000">
                                          <p:val>
                                            <p:strVal val="#ppt_y+0.1"/>
                                          </p:val>
                                        </p:tav>
                                      </p:tavLst>
                                    </p:anim>
                                    <p:anim calcmode="lin" valueType="num">
                                      <p:cBhvr>
                                        <p:cTn id="29" dur="400" accel="100000" fill="hold">
                                          <p:stCondLst>
                                            <p:cond delay="1600"/>
                                          </p:stCondLst>
                                        </p:cTn>
                                        <p:tgtEl>
                                          <p:spTgt spid="5">
                                            <p:txEl>
                                              <p:pRg st="1" end="1"/>
                                            </p:txEl>
                                          </p:spTgt>
                                        </p:tgtEl>
                                        <p:attrNameLst>
                                          <p:attrName>ppt_x</p:attrName>
                                        </p:attrNameLst>
                                      </p:cBhvr>
                                      <p:tavLst>
                                        <p:tav tm="0">
                                          <p:val>
                                            <p:strVal val="#ppt_x-0.05"/>
                                          </p:val>
                                        </p:tav>
                                        <p:tav tm="100000">
                                          <p:val>
                                            <p:strVal val="#ppt_x"/>
                                          </p:val>
                                        </p:tav>
                                      </p:tavLst>
                                    </p:anim>
                                    <p:anim calcmode="lin" valueType="num">
                                      <p:cBhvr>
                                        <p:cTn id="30" dur="400" accel="100000" fill="hold">
                                          <p:stCondLst>
                                            <p:cond delay="1600"/>
                                          </p:stCondLst>
                                        </p:cTn>
                                        <p:tgtEl>
                                          <p:spTgt spid="5">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animEffect transition="in" filter="fade">
                                      <p:cBhvr>
                                        <p:cTn id="35" dur="1600" decel="100000"/>
                                        <p:tgtEl>
                                          <p:spTgt spid="5">
                                            <p:txEl>
                                              <p:pRg st="2" end="2"/>
                                            </p:txEl>
                                          </p:spTgt>
                                        </p:tgtEl>
                                      </p:cBhvr>
                                    </p:animEffect>
                                    <p:anim calcmode="lin" valueType="num">
                                      <p:cBhvr>
                                        <p:cTn id="36" dur="1600" decel="100000" fill="hold"/>
                                        <p:tgtEl>
                                          <p:spTgt spid="5">
                                            <p:txEl>
                                              <p:pRg st="2" end="2"/>
                                            </p:txEl>
                                          </p:spTgt>
                                        </p:tgtEl>
                                        <p:attrNameLst>
                                          <p:attrName>style.rotation</p:attrName>
                                        </p:attrNameLst>
                                      </p:cBhvr>
                                      <p:tavLst>
                                        <p:tav tm="0">
                                          <p:val>
                                            <p:fltVal val="-90"/>
                                          </p:val>
                                        </p:tav>
                                        <p:tav tm="100000">
                                          <p:val>
                                            <p:fltVal val="0"/>
                                          </p:val>
                                        </p:tav>
                                      </p:tavLst>
                                    </p:anim>
                                    <p:anim calcmode="lin" valueType="num">
                                      <p:cBhvr>
                                        <p:cTn id="37" dur="1600" decel="100000" fill="hold"/>
                                        <p:tgtEl>
                                          <p:spTgt spid="5">
                                            <p:txEl>
                                              <p:pRg st="2" end="2"/>
                                            </p:txEl>
                                          </p:spTgt>
                                        </p:tgtEl>
                                        <p:attrNameLst>
                                          <p:attrName>ppt_x</p:attrName>
                                        </p:attrNameLst>
                                      </p:cBhvr>
                                      <p:tavLst>
                                        <p:tav tm="0">
                                          <p:val>
                                            <p:strVal val="#ppt_x+0.4"/>
                                          </p:val>
                                        </p:tav>
                                        <p:tav tm="100000">
                                          <p:val>
                                            <p:strVal val="#ppt_x-0.05"/>
                                          </p:val>
                                        </p:tav>
                                      </p:tavLst>
                                    </p:anim>
                                    <p:anim calcmode="lin" valueType="num">
                                      <p:cBhvr>
                                        <p:cTn id="38" dur="1600" decel="100000" fill="hold"/>
                                        <p:tgtEl>
                                          <p:spTgt spid="5">
                                            <p:txEl>
                                              <p:pRg st="2" end="2"/>
                                            </p:txEl>
                                          </p:spTgt>
                                        </p:tgtEl>
                                        <p:attrNameLst>
                                          <p:attrName>ppt_y</p:attrName>
                                        </p:attrNameLst>
                                      </p:cBhvr>
                                      <p:tavLst>
                                        <p:tav tm="0">
                                          <p:val>
                                            <p:strVal val="#ppt_y-0.4"/>
                                          </p:val>
                                        </p:tav>
                                        <p:tav tm="100000">
                                          <p:val>
                                            <p:strVal val="#ppt_y+0.1"/>
                                          </p:val>
                                        </p:tav>
                                      </p:tavLst>
                                    </p:anim>
                                    <p:anim calcmode="lin" valueType="num">
                                      <p:cBhvr>
                                        <p:cTn id="39" dur="400" accel="100000" fill="hold">
                                          <p:stCondLst>
                                            <p:cond delay="1600"/>
                                          </p:stCondLst>
                                        </p:cTn>
                                        <p:tgtEl>
                                          <p:spTgt spid="5">
                                            <p:txEl>
                                              <p:pRg st="2" end="2"/>
                                            </p:txEl>
                                          </p:spTgt>
                                        </p:tgtEl>
                                        <p:attrNameLst>
                                          <p:attrName>ppt_x</p:attrName>
                                        </p:attrNameLst>
                                      </p:cBhvr>
                                      <p:tavLst>
                                        <p:tav tm="0">
                                          <p:val>
                                            <p:strVal val="#ppt_x-0.05"/>
                                          </p:val>
                                        </p:tav>
                                        <p:tav tm="100000">
                                          <p:val>
                                            <p:strVal val="#ppt_x"/>
                                          </p:val>
                                        </p:tav>
                                      </p:tavLst>
                                    </p:anim>
                                    <p:anim calcmode="lin" valueType="num">
                                      <p:cBhvr>
                                        <p:cTn id="40" dur="400" accel="100000" fill="hold">
                                          <p:stCondLst>
                                            <p:cond delay="1600"/>
                                          </p:stCondLst>
                                        </p:cTn>
                                        <p:tgtEl>
                                          <p:spTgt spid="5">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0" presetClass="entr" presetSubtype="0" fill="hold" nodeType="clickEffect">
                                  <p:stCondLst>
                                    <p:cond delay="0"/>
                                  </p:stCondLst>
                                  <p:childTnLst>
                                    <p:set>
                                      <p:cBhvr>
                                        <p:cTn id="44" dur="1" fill="hold">
                                          <p:stCondLst>
                                            <p:cond delay="0"/>
                                          </p:stCondLst>
                                        </p:cTn>
                                        <p:tgtEl>
                                          <p:spTgt spid="5">
                                            <p:txEl>
                                              <p:pRg st="3" end="3"/>
                                            </p:txEl>
                                          </p:spTgt>
                                        </p:tgtEl>
                                        <p:attrNameLst>
                                          <p:attrName>style.visibility</p:attrName>
                                        </p:attrNameLst>
                                      </p:cBhvr>
                                      <p:to>
                                        <p:strVal val="visible"/>
                                      </p:to>
                                    </p:set>
                                    <p:animEffect transition="in" filter="fade">
                                      <p:cBhvr>
                                        <p:cTn id="45" dur="1600" decel="100000"/>
                                        <p:tgtEl>
                                          <p:spTgt spid="5">
                                            <p:txEl>
                                              <p:pRg st="3" end="3"/>
                                            </p:txEl>
                                          </p:spTgt>
                                        </p:tgtEl>
                                      </p:cBhvr>
                                    </p:animEffect>
                                    <p:anim calcmode="lin" valueType="num">
                                      <p:cBhvr>
                                        <p:cTn id="46" dur="1600" decel="100000" fill="hold"/>
                                        <p:tgtEl>
                                          <p:spTgt spid="5">
                                            <p:txEl>
                                              <p:pRg st="3" end="3"/>
                                            </p:txEl>
                                          </p:spTgt>
                                        </p:tgtEl>
                                        <p:attrNameLst>
                                          <p:attrName>style.rotation</p:attrName>
                                        </p:attrNameLst>
                                      </p:cBhvr>
                                      <p:tavLst>
                                        <p:tav tm="0">
                                          <p:val>
                                            <p:fltVal val="-90"/>
                                          </p:val>
                                        </p:tav>
                                        <p:tav tm="100000">
                                          <p:val>
                                            <p:fltVal val="0"/>
                                          </p:val>
                                        </p:tav>
                                      </p:tavLst>
                                    </p:anim>
                                    <p:anim calcmode="lin" valueType="num">
                                      <p:cBhvr>
                                        <p:cTn id="47" dur="1600" decel="100000" fill="hold"/>
                                        <p:tgtEl>
                                          <p:spTgt spid="5">
                                            <p:txEl>
                                              <p:pRg st="3" end="3"/>
                                            </p:txEl>
                                          </p:spTgt>
                                        </p:tgtEl>
                                        <p:attrNameLst>
                                          <p:attrName>ppt_x</p:attrName>
                                        </p:attrNameLst>
                                      </p:cBhvr>
                                      <p:tavLst>
                                        <p:tav tm="0">
                                          <p:val>
                                            <p:strVal val="#ppt_x+0.4"/>
                                          </p:val>
                                        </p:tav>
                                        <p:tav tm="100000">
                                          <p:val>
                                            <p:strVal val="#ppt_x-0.05"/>
                                          </p:val>
                                        </p:tav>
                                      </p:tavLst>
                                    </p:anim>
                                    <p:anim calcmode="lin" valueType="num">
                                      <p:cBhvr>
                                        <p:cTn id="48" dur="1600" decel="100000" fill="hold"/>
                                        <p:tgtEl>
                                          <p:spTgt spid="5">
                                            <p:txEl>
                                              <p:pRg st="3" end="3"/>
                                            </p:txEl>
                                          </p:spTgt>
                                        </p:tgtEl>
                                        <p:attrNameLst>
                                          <p:attrName>ppt_y</p:attrName>
                                        </p:attrNameLst>
                                      </p:cBhvr>
                                      <p:tavLst>
                                        <p:tav tm="0">
                                          <p:val>
                                            <p:strVal val="#ppt_y-0.4"/>
                                          </p:val>
                                        </p:tav>
                                        <p:tav tm="100000">
                                          <p:val>
                                            <p:strVal val="#ppt_y+0.1"/>
                                          </p:val>
                                        </p:tav>
                                      </p:tavLst>
                                    </p:anim>
                                    <p:anim calcmode="lin" valueType="num">
                                      <p:cBhvr>
                                        <p:cTn id="49" dur="400" accel="100000" fill="hold">
                                          <p:stCondLst>
                                            <p:cond delay="1600"/>
                                          </p:stCondLst>
                                        </p:cTn>
                                        <p:tgtEl>
                                          <p:spTgt spid="5">
                                            <p:txEl>
                                              <p:pRg st="3" end="3"/>
                                            </p:txEl>
                                          </p:spTgt>
                                        </p:tgtEl>
                                        <p:attrNameLst>
                                          <p:attrName>ppt_x</p:attrName>
                                        </p:attrNameLst>
                                      </p:cBhvr>
                                      <p:tavLst>
                                        <p:tav tm="0">
                                          <p:val>
                                            <p:strVal val="#ppt_x-0.05"/>
                                          </p:val>
                                        </p:tav>
                                        <p:tav tm="100000">
                                          <p:val>
                                            <p:strVal val="#ppt_x"/>
                                          </p:val>
                                        </p:tav>
                                      </p:tavLst>
                                    </p:anim>
                                    <p:anim calcmode="lin" valueType="num">
                                      <p:cBhvr>
                                        <p:cTn id="50" dur="400" accel="100000" fill="hold">
                                          <p:stCondLst>
                                            <p:cond delay="1600"/>
                                          </p:stCondLst>
                                        </p:cTn>
                                        <p:tgtEl>
                                          <p:spTgt spid="5">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0" presetClass="entr" presetSubtype="0" fill="hold" nodeType="clickEffect">
                                  <p:stCondLst>
                                    <p:cond delay="0"/>
                                  </p:stCondLst>
                                  <p:childTnLst>
                                    <p:set>
                                      <p:cBhvr>
                                        <p:cTn id="54" dur="1" fill="hold">
                                          <p:stCondLst>
                                            <p:cond delay="0"/>
                                          </p:stCondLst>
                                        </p:cTn>
                                        <p:tgtEl>
                                          <p:spTgt spid="5">
                                            <p:txEl>
                                              <p:pRg st="4" end="4"/>
                                            </p:txEl>
                                          </p:spTgt>
                                        </p:tgtEl>
                                        <p:attrNameLst>
                                          <p:attrName>style.visibility</p:attrName>
                                        </p:attrNameLst>
                                      </p:cBhvr>
                                      <p:to>
                                        <p:strVal val="visible"/>
                                      </p:to>
                                    </p:set>
                                    <p:animEffect transition="in" filter="fade">
                                      <p:cBhvr>
                                        <p:cTn id="55" dur="1600" decel="100000"/>
                                        <p:tgtEl>
                                          <p:spTgt spid="5">
                                            <p:txEl>
                                              <p:pRg st="4" end="4"/>
                                            </p:txEl>
                                          </p:spTgt>
                                        </p:tgtEl>
                                      </p:cBhvr>
                                    </p:animEffect>
                                    <p:anim calcmode="lin" valueType="num">
                                      <p:cBhvr>
                                        <p:cTn id="56" dur="1600" decel="100000" fill="hold"/>
                                        <p:tgtEl>
                                          <p:spTgt spid="5">
                                            <p:txEl>
                                              <p:pRg st="4" end="4"/>
                                            </p:txEl>
                                          </p:spTgt>
                                        </p:tgtEl>
                                        <p:attrNameLst>
                                          <p:attrName>style.rotation</p:attrName>
                                        </p:attrNameLst>
                                      </p:cBhvr>
                                      <p:tavLst>
                                        <p:tav tm="0">
                                          <p:val>
                                            <p:fltVal val="-90"/>
                                          </p:val>
                                        </p:tav>
                                        <p:tav tm="100000">
                                          <p:val>
                                            <p:fltVal val="0"/>
                                          </p:val>
                                        </p:tav>
                                      </p:tavLst>
                                    </p:anim>
                                    <p:anim calcmode="lin" valueType="num">
                                      <p:cBhvr>
                                        <p:cTn id="57" dur="1600" decel="100000" fill="hold"/>
                                        <p:tgtEl>
                                          <p:spTgt spid="5">
                                            <p:txEl>
                                              <p:pRg st="4" end="4"/>
                                            </p:txEl>
                                          </p:spTgt>
                                        </p:tgtEl>
                                        <p:attrNameLst>
                                          <p:attrName>ppt_x</p:attrName>
                                        </p:attrNameLst>
                                      </p:cBhvr>
                                      <p:tavLst>
                                        <p:tav tm="0">
                                          <p:val>
                                            <p:strVal val="#ppt_x+0.4"/>
                                          </p:val>
                                        </p:tav>
                                        <p:tav tm="100000">
                                          <p:val>
                                            <p:strVal val="#ppt_x-0.05"/>
                                          </p:val>
                                        </p:tav>
                                      </p:tavLst>
                                    </p:anim>
                                    <p:anim calcmode="lin" valueType="num">
                                      <p:cBhvr>
                                        <p:cTn id="58" dur="1600" decel="100000" fill="hold"/>
                                        <p:tgtEl>
                                          <p:spTgt spid="5">
                                            <p:txEl>
                                              <p:pRg st="4" end="4"/>
                                            </p:txEl>
                                          </p:spTgt>
                                        </p:tgtEl>
                                        <p:attrNameLst>
                                          <p:attrName>ppt_y</p:attrName>
                                        </p:attrNameLst>
                                      </p:cBhvr>
                                      <p:tavLst>
                                        <p:tav tm="0">
                                          <p:val>
                                            <p:strVal val="#ppt_y-0.4"/>
                                          </p:val>
                                        </p:tav>
                                        <p:tav tm="100000">
                                          <p:val>
                                            <p:strVal val="#ppt_y+0.1"/>
                                          </p:val>
                                        </p:tav>
                                      </p:tavLst>
                                    </p:anim>
                                    <p:anim calcmode="lin" valueType="num">
                                      <p:cBhvr>
                                        <p:cTn id="59" dur="400" accel="100000" fill="hold">
                                          <p:stCondLst>
                                            <p:cond delay="1600"/>
                                          </p:stCondLst>
                                        </p:cTn>
                                        <p:tgtEl>
                                          <p:spTgt spid="5">
                                            <p:txEl>
                                              <p:pRg st="4" end="4"/>
                                            </p:txEl>
                                          </p:spTgt>
                                        </p:tgtEl>
                                        <p:attrNameLst>
                                          <p:attrName>ppt_x</p:attrName>
                                        </p:attrNameLst>
                                      </p:cBhvr>
                                      <p:tavLst>
                                        <p:tav tm="0">
                                          <p:val>
                                            <p:strVal val="#ppt_x-0.05"/>
                                          </p:val>
                                        </p:tav>
                                        <p:tav tm="100000">
                                          <p:val>
                                            <p:strVal val="#ppt_x"/>
                                          </p:val>
                                        </p:tav>
                                      </p:tavLst>
                                    </p:anim>
                                    <p:anim calcmode="lin" valueType="num">
                                      <p:cBhvr>
                                        <p:cTn id="60" dur="400" accel="100000" fill="hold">
                                          <p:stCondLst>
                                            <p:cond delay="1600"/>
                                          </p:stCondLst>
                                        </p:cTn>
                                        <p:tgtEl>
                                          <p:spTgt spid="5">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0" presetClass="entr" presetSubtype="0" fill="hold" nodeType="clickEffect">
                                  <p:stCondLst>
                                    <p:cond delay="0"/>
                                  </p:stCondLst>
                                  <p:childTnLst>
                                    <p:set>
                                      <p:cBhvr>
                                        <p:cTn id="64" dur="1" fill="hold">
                                          <p:stCondLst>
                                            <p:cond delay="0"/>
                                          </p:stCondLst>
                                        </p:cTn>
                                        <p:tgtEl>
                                          <p:spTgt spid="5">
                                            <p:txEl>
                                              <p:pRg st="5" end="5"/>
                                            </p:txEl>
                                          </p:spTgt>
                                        </p:tgtEl>
                                        <p:attrNameLst>
                                          <p:attrName>style.visibility</p:attrName>
                                        </p:attrNameLst>
                                      </p:cBhvr>
                                      <p:to>
                                        <p:strVal val="visible"/>
                                      </p:to>
                                    </p:set>
                                    <p:animEffect transition="in" filter="fade">
                                      <p:cBhvr>
                                        <p:cTn id="65" dur="1600" decel="100000"/>
                                        <p:tgtEl>
                                          <p:spTgt spid="5">
                                            <p:txEl>
                                              <p:pRg st="5" end="5"/>
                                            </p:txEl>
                                          </p:spTgt>
                                        </p:tgtEl>
                                      </p:cBhvr>
                                    </p:animEffect>
                                    <p:anim calcmode="lin" valueType="num">
                                      <p:cBhvr>
                                        <p:cTn id="66" dur="1600" decel="100000" fill="hold"/>
                                        <p:tgtEl>
                                          <p:spTgt spid="5">
                                            <p:txEl>
                                              <p:pRg st="5" end="5"/>
                                            </p:txEl>
                                          </p:spTgt>
                                        </p:tgtEl>
                                        <p:attrNameLst>
                                          <p:attrName>style.rotation</p:attrName>
                                        </p:attrNameLst>
                                      </p:cBhvr>
                                      <p:tavLst>
                                        <p:tav tm="0">
                                          <p:val>
                                            <p:fltVal val="-90"/>
                                          </p:val>
                                        </p:tav>
                                        <p:tav tm="100000">
                                          <p:val>
                                            <p:fltVal val="0"/>
                                          </p:val>
                                        </p:tav>
                                      </p:tavLst>
                                    </p:anim>
                                    <p:anim calcmode="lin" valueType="num">
                                      <p:cBhvr>
                                        <p:cTn id="67" dur="1600" decel="100000" fill="hold"/>
                                        <p:tgtEl>
                                          <p:spTgt spid="5">
                                            <p:txEl>
                                              <p:pRg st="5" end="5"/>
                                            </p:txEl>
                                          </p:spTgt>
                                        </p:tgtEl>
                                        <p:attrNameLst>
                                          <p:attrName>ppt_x</p:attrName>
                                        </p:attrNameLst>
                                      </p:cBhvr>
                                      <p:tavLst>
                                        <p:tav tm="0">
                                          <p:val>
                                            <p:strVal val="#ppt_x+0.4"/>
                                          </p:val>
                                        </p:tav>
                                        <p:tav tm="100000">
                                          <p:val>
                                            <p:strVal val="#ppt_x-0.05"/>
                                          </p:val>
                                        </p:tav>
                                      </p:tavLst>
                                    </p:anim>
                                    <p:anim calcmode="lin" valueType="num">
                                      <p:cBhvr>
                                        <p:cTn id="68" dur="1600" decel="100000" fill="hold"/>
                                        <p:tgtEl>
                                          <p:spTgt spid="5">
                                            <p:txEl>
                                              <p:pRg st="5" end="5"/>
                                            </p:txEl>
                                          </p:spTgt>
                                        </p:tgtEl>
                                        <p:attrNameLst>
                                          <p:attrName>ppt_y</p:attrName>
                                        </p:attrNameLst>
                                      </p:cBhvr>
                                      <p:tavLst>
                                        <p:tav tm="0">
                                          <p:val>
                                            <p:strVal val="#ppt_y-0.4"/>
                                          </p:val>
                                        </p:tav>
                                        <p:tav tm="100000">
                                          <p:val>
                                            <p:strVal val="#ppt_y+0.1"/>
                                          </p:val>
                                        </p:tav>
                                      </p:tavLst>
                                    </p:anim>
                                    <p:anim calcmode="lin" valueType="num">
                                      <p:cBhvr>
                                        <p:cTn id="69" dur="400" accel="100000" fill="hold">
                                          <p:stCondLst>
                                            <p:cond delay="1600"/>
                                          </p:stCondLst>
                                        </p:cTn>
                                        <p:tgtEl>
                                          <p:spTgt spid="5">
                                            <p:txEl>
                                              <p:pRg st="5" end="5"/>
                                            </p:txEl>
                                          </p:spTgt>
                                        </p:tgtEl>
                                        <p:attrNameLst>
                                          <p:attrName>ppt_x</p:attrName>
                                        </p:attrNameLst>
                                      </p:cBhvr>
                                      <p:tavLst>
                                        <p:tav tm="0">
                                          <p:val>
                                            <p:strVal val="#ppt_x-0.05"/>
                                          </p:val>
                                        </p:tav>
                                        <p:tav tm="100000">
                                          <p:val>
                                            <p:strVal val="#ppt_x"/>
                                          </p:val>
                                        </p:tav>
                                      </p:tavLst>
                                    </p:anim>
                                    <p:anim calcmode="lin" valueType="num">
                                      <p:cBhvr>
                                        <p:cTn id="70" dur="400" accel="100000" fill="hold">
                                          <p:stCondLst>
                                            <p:cond delay="1600"/>
                                          </p:stCondLst>
                                        </p:cTn>
                                        <p:tgtEl>
                                          <p:spTgt spid="5">
                                            <p:txEl>
                                              <p:pRg st="5" end="5"/>
                                            </p:txEl>
                                          </p:spTgt>
                                        </p:tgtEl>
                                        <p:attrNameLst>
                                          <p:attrName>ppt_y</p:attrName>
                                        </p:attrNameLst>
                                      </p:cBhvr>
                                      <p:tavLst>
                                        <p:tav tm="0">
                                          <p:val>
                                            <p:strVal val="#ppt_y+0.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30" presetClass="entr" presetSubtype="0" fill="hold" nodeType="clickEffect">
                                  <p:stCondLst>
                                    <p:cond delay="0"/>
                                  </p:stCondLst>
                                  <p:childTnLst>
                                    <p:set>
                                      <p:cBhvr>
                                        <p:cTn id="74" dur="1" fill="hold">
                                          <p:stCondLst>
                                            <p:cond delay="0"/>
                                          </p:stCondLst>
                                        </p:cTn>
                                        <p:tgtEl>
                                          <p:spTgt spid="5">
                                            <p:txEl>
                                              <p:pRg st="6" end="6"/>
                                            </p:txEl>
                                          </p:spTgt>
                                        </p:tgtEl>
                                        <p:attrNameLst>
                                          <p:attrName>style.visibility</p:attrName>
                                        </p:attrNameLst>
                                      </p:cBhvr>
                                      <p:to>
                                        <p:strVal val="visible"/>
                                      </p:to>
                                    </p:set>
                                    <p:animEffect transition="in" filter="fade">
                                      <p:cBhvr>
                                        <p:cTn id="75" dur="1600" decel="100000"/>
                                        <p:tgtEl>
                                          <p:spTgt spid="5">
                                            <p:txEl>
                                              <p:pRg st="6" end="6"/>
                                            </p:txEl>
                                          </p:spTgt>
                                        </p:tgtEl>
                                      </p:cBhvr>
                                    </p:animEffect>
                                    <p:anim calcmode="lin" valueType="num">
                                      <p:cBhvr>
                                        <p:cTn id="76" dur="1600" decel="100000" fill="hold"/>
                                        <p:tgtEl>
                                          <p:spTgt spid="5">
                                            <p:txEl>
                                              <p:pRg st="6" end="6"/>
                                            </p:txEl>
                                          </p:spTgt>
                                        </p:tgtEl>
                                        <p:attrNameLst>
                                          <p:attrName>style.rotation</p:attrName>
                                        </p:attrNameLst>
                                      </p:cBhvr>
                                      <p:tavLst>
                                        <p:tav tm="0">
                                          <p:val>
                                            <p:fltVal val="-90"/>
                                          </p:val>
                                        </p:tav>
                                        <p:tav tm="100000">
                                          <p:val>
                                            <p:fltVal val="0"/>
                                          </p:val>
                                        </p:tav>
                                      </p:tavLst>
                                    </p:anim>
                                    <p:anim calcmode="lin" valueType="num">
                                      <p:cBhvr>
                                        <p:cTn id="77" dur="1600" decel="100000" fill="hold"/>
                                        <p:tgtEl>
                                          <p:spTgt spid="5">
                                            <p:txEl>
                                              <p:pRg st="6" end="6"/>
                                            </p:txEl>
                                          </p:spTgt>
                                        </p:tgtEl>
                                        <p:attrNameLst>
                                          <p:attrName>ppt_x</p:attrName>
                                        </p:attrNameLst>
                                      </p:cBhvr>
                                      <p:tavLst>
                                        <p:tav tm="0">
                                          <p:val>
                                            <p:strVal val="#ppt_x+0.4"/>
                                          </p:val>
                                        </p:tav>
                                        <p:tav tm="100000">
                                          <p:val>
                                            <p:strVal val="#ppt_x-0.05"/>
                                          </p:val>
                                        </p:tav>
                                      </p:tavLst>
                                    </p:anim>
                                    <p:anim calcmode="lin" valueType="num">
                                      <p:cBhvr>
                                        <p:cTn id="78" dur="1600" decel="100000" fill="hold"/>
                                        <p:tgtEl>
                                          <p:spTgt spid="5">
                                            <p:txEl>
                                              <p:pRg st="6" end="6"/>
                                            </p:txEl>
                                          </p:spTgt>
                                        </p:tgtEl>
                                        <p:attrNameLst>
                                          <p:attrName>ppt_y</p:attrName>
                                        </p:attrNameLst>
                                      </p:cBhvr>
                                      <p:tavLst>
                                        <p:tav tm="0">
                                          <p:val>
                                            <p:strVal val="#ppt_y-0.4"/>
                                          </p:val>
                                        </p:tav>
                                        <p:tav tm="100000">
                                          <p:val>
                                            <p:strVal val="#ppt_y+0.1"/>
                                          </p:val>
                                        </p:tav>
                                      </p:tavLst>
                                    </p:anim>
                                    <p:anim calcmode="lin" valueType="num">
                                      <p:cBhvr>
                                        <p:cTn id="79" dur="400" accel="100000" fill="hold">
                                          <p:stCondLst>
                                            <p:cond delay="1600"/>
                                          </p:stCondLst>
                                        </p:cTn>
                                        <p:tgtEl>
                                          <p:spTgt spid="5">
                                            <p:txEl>
                                              <p:pRg st="6" end="6"/>
                                            </p:txEl>
                                          </p:spTgt>
                                        </p:tgtEl>
                                        <p:attrNameLst>
                                          <p:attrName>ppt_x</p:attrName>
                                        </p:attrNameLst>
                                      </p:cBhvr>
                                      <p:tavLst>
                                        <p:tav tm="0">
                                          <p:val>
                                            <p:strVal val="#ppt_x-0.05"/>
                                          </p:val>
                                        </p:tav>
                                        <p:tav tm="100000">
                                          <p:val>
                                            <p:strVal val="#ppt_x"/>
                                          </p:val>
                                        </p:tav>
                                      </p:tavLst>
                                    </p:anim>
                                    <p:anim calcmode="lin" valueType="num">
                                      <p:cBhvr>
                                        <p:cTn id="80" dur="400" accel="100000" fill="hold">
                                          <p:stCondLst>
                                            <p:cond delay="1600"/>
                                          </p:stCondLst>
                                        </p:cTn>
                                        <p:tgtEl>
                                          <p:spTgt spid="5">
                                            <p:txEl>
                                              <p:pRg st="6" end="6"/>
                                            </p:txEl>
                                          </p:spTgt>
                                        </p:tgtEl>
                                        <p:attrNameLst>
                                          <p:attrName>ppt_y</p:attrName>
                                        </p:attrNameLst>
                                      </p:cBhvr>
                                      <p:tavLst>
                                        <p:tav tm="0">
                                          <p:val>
                                            <p:strVal val="#ppt_y+0.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35" presetClass="entr" presetSubtype="0" fill="hold" nodeType="clickEffect">
                                  <p:stCondLst>
                                    <p:cond delay="0"/>
                                  </p:stCondLst>
                                  <p:childTnLst>
                                    <p:set>
                                      <p:cBhvr>
                                        <p:cTn id="84" dur="1" fill="hold">
                                          <p:stCondLst>
                                            <p:cond delay="0"/>
                                          </p:stCondLst>
                                        </p:cTn>
                                        <p:tgtEl>
                                          <p:spTgt spid="2054"/>
                                        </p:tgtEl>
                                        <p:attrNameLst>
                                          <p:attrName>style.visibility</p:attrName>
                                        </p:attrNameLst>
                                      </p:cBhvr>
                                      <p:to>
                                        <p:strVal val="visible"/>
                                      </p:to>
                                    </p:set>
                                    <p:animEffect transition="in" filter="fade">
                                      <p:cBhvr>
                                        <p:cTn id="85" dur="2000"/>
                                        <p:tgtEl>
                                          <p:spTgt spid="2054"/>
                                        </p:tgtEl>
                                      </p:cBhvr>
                                    </p:animEffect>
                                    <p:anim calcmode="lin" valueType="num">
                                      <p:cBhvr>
                                        <p:cTn id="86" dur="2000" fill="hold"/>
                                        <p:tgtEl>
                                          <p:spTgt spid="2054"/>
                                        </p:tgtEl>
                                        <p:attrNameLst>
                                          <p:attrName>style.rotation</p:attrName>
                                        </p:attrNameLst>
                                      </p:cBhvr>
                                      <p:tavLst>
                                        <p:tav tm="0">
                                          <p:val>
                                            <p:fltVal val="720"/>
                                          </p:val>
                                        </p:tav>
                                        <p:tav tm="100000">
                                          <p:val>
                                            <p:fltVal val="0"/>
                                          </p:val>
                                        </p:tav>
                                      </p:tavLst>
                                    </p:anim>
                                    <p:anim calcmode="lin" valueType="num">
                                      <p:cBhvr>
                                        <p:cTn id="87" dur="2000" fill="hold"/>
                                        <p:tgtEl>
                                          <p:spTgt spid="2054"/>
                                        </p:tgtEl>
                                        <p:attrNameLst>
                                          <p:attrName>ppt_h</p:attrName>
                                        </p:attrNameLst>
                                      </p:cBhvr>
                                      <p:tavLst>
                                        <p:tav tm="0">
                                          <p:val>
                                            <p:fltVal val="0"/>
                                          </p:val>
                                        </p:tav>
                                        <p:tav tm="100000">
                                          <p:val>
                                            <p:strVal val="#ppt_h"/>
                                          </p:val>
                                        </p:tav>
                                      </p:tavLst>
                                    </p:anim>
                                    <p:anim calcmode="lin" valueType="num">
                                      <p:cBhvr>
                                        <p:cTn id="88" dur="2000" fill="hold"/>
                                        <p:tgtEl>
                                          <p:spTgt spid="205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CCCFF"/>
            </a:gs>
            <a:gs pos="17999">
              <a:srgbClr val="99CCFF"/>
            </a:gs>
            <a:gs pos="36000">
              <a:srgbClr val="9966FF"/>
            </a:gs>
            <a:gs pos="61000">
              <a:srgbClr val="CC99FF"/>
            </a:gs>
            <a:gs pos="82001">
              <a:srgbClr val="99CCFF"/>
            </a:gs>
            <a:gs pos="100000">
              <a:srgbClr val="CCCCFF"/>
            </a:gs>
          </a:gsLst>
          <a:lin ang="8100000" scaled="0"/>
          <a:tileRect/>
        </a:gradFill>
        <a:effectLst/>
      </p:bgPr>
    </p:bg>
    <p:spTree>
      <p:nvGrpSpPr>
        <p:cNvPr id="1" name=""/>
        <p:cNvGrpSpPr/>
        <p:nvPr/>
      </p:nvGrpSpPr>
      <p:grpSpPr>
        <a:xfrm>
          <a:off x="0" y="0"/>
          <a:ext cx="0" cy="0"/>
          <a:chOff x="0" y="0"/>
          <a:chExt cx="0" cy="0"/>
        </a:xfrm>
      </p:grpSpPr>
      <p:sp>
        <p:nvSpPr>
          <p:cNvPr id="4" name="TextBox 3"/>
          <p:cNvSpPr txBox="1"/>
          <p:nvPr/>
        </p:nvSpPr>
        <p:spPr>
          <a:xfrm>
            <a:off x="1259632" y="332656"/>
            <a:ext cx="6696744" cy="1015663"/>
          </a:xfrm>
          <a:prstGeom prst="rect">
            <a:avLst/>
          </a:prstGeom>
          <a:noFill/>
        </p:spPr>
        <p:txBody>
          <a:bodyPr wrap="square" rtlCol="0">
            <a:spAutoFit/>
          </a:bodyPr>
          <a:lstStyle/>
          <a:p>
            <a:r>
              <a:rPr lang="en-GB" sz="6000" dirty="0" smtClean="0">
                <a:solidFill>
                  <a:srgbClr val="0070C0"/>
                </a:solidFill>
                <a:latin typeface="Monotype Corsiva" pitchFamily="66" charset="0"/>
              </a:rPr>
              <a:t>What is an island? 3</a:t>
            </a:r>
            <a:endParaRPr lang="en-GB" sz="6000" dirty="0">
              <a:solidFill>
                <a:srgbClr val="0070C0"/>
              </a:solidFill>
              <a:latin typeface="Monotype Corsiva" pitchFamily="66" charset="0"/>
            </a:endParaRPr>
          </a:p>
        </p:txBody>
      </p:sp>
      <p:sp>
        <p:nvSpPr>
          <p:cNvPr id="6" name="TextBox 5"/>
          <p:cNvSpPr txBox="1"/>
          <p:nvPr/>
        </p:nvSpPr>
        <p:spPr>
          <a:xfrm>
            <a:off x="611560" y="1628800"/>
            <a:ext cx="8136904" cy="4801314"/>
          </a:xfrm>
          <a:prstGeom prst="rect">
            <a:avLst/>
          </a:prstGeom>
          <a:noFill/>
        </p:spPr>
        <p:txBody>
          <a:bodyPr wrap="square" rtlCol="0">
            <a:spAutoFit/>
          </a:bodyPr>
          <a:lstStyle/>
          <a:p>
            <a:r>
              <a:rPr lang="en-GB" sz="3400" b="1" i="1" dirty="0" smtClean="0">
                <a:solidFill>
                  <a:srgbClr val="7030A0"/>
                </a:solidFill>
              </a:rPr>
              <a:t>In 1963, a </a:t>
            </a:r>
            <a:r>
              <a:rPr lang="en-GB" sz="3400" b="1" i="1" dirty="0" smtClean="0">
                <a:solidFill>
                  <a:srgbClr val="FF33CC"/>
                </a:solidFill>
              </a:rPr>
              <a:t>volcano</a:t>
            </a:r>
            <a:r>
              <a:rPr lang="en-GB" sz="3400" b="1" i="1" dirty="0" smtClean="0">
                <a:solidFill>
                  <a:srgbClr val="7030A0"/>
                </a:solidFill>
              </a:rPr>
              <a:t> </a:t>
            </a:r>
            <a:r>
              <a:rPr lang="en-GB" sz="3400" b="1" i="1" dirty="0" smtClean="0">
                <a:solidFill>
                  <a:srgbClr val="FF33CC"/>
                </a:solidFill>
              </a:rPr>
              <a:t>erupted</a:t>
            </a:r>
            <a:r>
              <a:rPr lang="en-GB" sz="3400" b="1" i="1" dirty="0" smtClean="0">
                <a:solidFill>
                  <a:srgbClr val="7030A0"/>
                </a:solidFill>
              </a:rPr>
              <a:t> off the </a:t>
            </a:r>
            <a:r>
              <a:rPr lang="en-GB" sz="3400" b="1" i="1" dirty="0" smtClean="0">
                <a:solidFill>
                  <a:srgbClr val="FF33CC"/>
                </a:solidFill>
              </a:rPr>
              <a:t>coast</a:t>
            </a:r>
            <a:r>
              <a:rPr lang="en-GB" sz="3400" b="1" i="1" dirty="0" smtClean="0">
                <a:solidFill>
                  <a:srgbClr val="7030A0"/>
                </a:solidFill>
              </a:rPr>
              <a:t> of Iceland, near the </a:t>
            </a:r>
            <a:r>
              <a:rPr lang="en-GB" sz="3400" b="1" i="1" dirty="0" smtClean="0">
                <a:solidFill>
                  <a:srgbClr val="FF33CC"/>
                </a:solidFill>
              </a:rPr>
              <a:t>arctic</a:t>
            </a:r>
            <a:r>
              <a:rPr lang="en-GB" sz="3400" b="1" i="1" dirty="0" smtClean="0">
                <a:solidFill>
                  <a:srgbClr val="7030A0"/>
                </a:solidFill>
              </a:rPr>
              <a:t> </a:t>
            </a:r>
            <a:r>
              <a:rPr lang="en-GB" sz="3400" b="1" i="1" dirty="0" smtClean="0">
                <a:solidFill>
                  <a:srgbClr val="FF33CC"/>
                </a:solidFill>
              </a:rPr>
              <a:t>circle</a:t>
            </a:r>
            <a:r>
              <a:rPr lang="en-GB" sz="3400" b="1" i="1" dirty="0" smtClean="0">
                <a:solidFill>
                  <a:srgbClr val="7030A0"/>
                </a:solidFill>
              </a:rPr>
              <a:t>, and over the next few days Surtsey island was born. </a:t>
            </a:r>
            <a:r>
              <a:rPr lang="en-GB" sz="3400" b="1" i="1" dirty="0" smtClean="0">
                <a:solidFill>
                  <a:srgbClr val="FF33CC"/>
                </a:solidFill>
              </a:rPr>
              <a:t>Scientists</a:t>
            </a:r>
            <a:r>
              <a:rPr lang="en-GB" sz="3400" b="1" i="1" dirty="0" smtClean="0">
                <a:solidFill>
                  <a:srgbClr val="7030A0"/>
                </a:solidFill>
              </a:rPr>
              <a:t> had the </a:t>
            </a:r>
            <a:r>
              <a:rPr lang="en-GB" sz="3400" b="1" i="1" dirty="0" smtClean="0">
                <a:solidFill>
                  <a:srgbClr val="FF33CC"/>
                </a:solidFill>
              </a:rPr>
              <a:t>chance</a:t>
            </a:r>
            <a:r>
              <a:rPr lang="en-GB" sz="3400" b="1" i="1" dirty="0" smtClean="0">
                <a:solidFill>
                  <a:srgbClr val="7030A0"/>
                </a:solidFill>
              </a:rPr>
              <a:t> to study this new island where there were no animals or plants. Forty-five years later, 69 kinds of plants are growing there and there are many </a:t>
            </a:r>
            <a:r>
              <a:rPr lang="en-GB" sz="3400" b="1" i="1" dirty="0" smtClean="0">
                <a:solidFill>
                  <a:srgbClr val="FF33CC"/>
                </a:solidFill>
              </a:rPr>
              <a:t>insects</a:t>
            </a:r>
            <a:r>
              <a:rPr lang="en-GB" sz="3400" b="1" i="1" dirty="0" smtClean="0">
                <a:solidFill>
                  <a:srgbClr val="7030A0"/>
                </a:solidFill>
              </a:rPr>
              <a:t> and birds. </a:t>
            </a:r>
          </a:p>
          <a:p>
            <a:r>
              <a:rPr lang="en-GB" sz="3400" b="1" i="1" dirty="0" smtClean="0">
                <a:solidFill>
                  <a:srgbClr val="7030A0"/>
                </a:solidFill>
              </a:rPr>
              <a:t> </a:t>
            </a:r>
            <a:endParaRPr lang="en-GB" sz="3400" b="1" i="1" dirty="0">
              <a:solidFill>
                <a:srgbClr val="7030A0"/>
              </a:solidFill>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 calcmode="lin" valueType="num">
                                      <p:cBhvr>
                                        <p:cTn id="9" dur="2000" fill="hold"/>
                                        <p:tgtEl>
                                          <p:spTgt spid="4"/>
                                        </p:tgtEl>
                                        <p:attrNameLst>
                                          <p:attrName>style.rotation</p:attrName>
                                        </p:attrNameLst>
                                      </p:cBhvr>
                                      <p:tavLst>
                                        <p:tav tm="0">
                                          <p:val>
                                            <p:fltVal val="90"/>
                                          </p:val>
                                        </p:tav>
                                        <p:tav tm="100000">
                                          <p:val>
                                            <p:fltVal val="0"/>
                                          </p:val>
                                        </p:tav>
                                      </p:tavLst>
                                    </p:anim>
                                    <p:animEffect transition="in" filter="fade">
                                      <p:cBhvr>
                                        <p:cTn id="10" dur="2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from="(-#ppt_w/2)" to="(#ppt_x)" calcmode="lin" valueType="num">
                                      <p:cBhvr>
                                        <p:cTn id="15" dur="1800" fill="hold">
                                          <p:stCondLst>
                                            <p:cond delay="0"/>
                                          </p:stCondLst>
                                        </p:cTn>
                                        <p:tgtEl>
                                          <p:spTgt spid="6"/>
                                        </p:tgtEl>
                                        <p:attrNameLst>
                                          <p:attrName>ppt_x</p:attrName>
                                        </p:attrNameLst>
                                      </p:cBhvr>
                                    </p:anim>
                                    <p:anim from="0" to="-1.0" calcmode="lin" valueType="num">
                                      <p:cBhvr>
                                        <p:cTn id="16" dur="600" decel="50000" autoRev="1" fill="hold">
                                          <p:stCondLst>
                                            <p:cond delay="1800"/>
                                          </p:stCondLst>
                                        </p:cTn>
                                        <p:tgtEl>
                                          <p:spTgt spid="6"/>
                                        </p:tgtEl>
                                        <p:attrNameLst>
                                          <p:attrName>xshear</p:attrName>
                                        </p:attrNameLst>
                                      </p:cBhvr>
                                    </p:anim>
                                    <p:animScale>
                                      <p:cBhvr>
                                        <p:cTn id="17" dur="600" decel="100000" autoRev="1" fill="hold">
                                          <p:stCondLst>
                                            <p:cond delay="1800"/>
                                          </p:stCondLst>
                                        </p:cTn>
                                        <p:tgtEl>
                                          <p:spTgt spid="6"/>
                                        </p:tgtEl>
                                      </p:cBhvr>
                                      <p:from x="100000" y="100000"/>
                                      <p:to x="80000" y="100000"/>
                                    </p:animScale>
                                    <p:anim by="(#ppt_h/3+#ppt_w*0.1)" calcmode="lin" valueType="num">
                                      <p:cBhvr additive="sum">
                                        <p:cTn id="18" dur="600" decel="100000" autoRev="1" fill="hold">
                                          <p:stCondLst>
                                            <p:cond delay="1800"/>
                                          </p:stCondLst>
                                        </p:cTn>
                                        <p:tgtEl>
                                          <p:spTgt spid="6"/>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3D4A8"/>
            </a:gs>
            <a:gs pos="25000">
              <a:srgbClr val="21D6E0"/>
            </a:gs>
            <a:gs pos="75000">
              <a:srgbClr val="0087E6"/>
            </a:gs>
            <a:gs pos="100000">
              <a:srgbClr val="005CBF"/>
            </a:gs>
          </a:gsLst>
          <a:lin ang="16200000" scaled="1"/>
          <a:tileRect/>
        </a:gradFill>
        <a:effectLst/>
      </p:bgPr>
    </p:bg>
    <p:spTree>
      <p:nvGrpSpPr>
        <p:cNvPr id="1" name=""/>
        <p:cNvGrpSpPr/>
        <p:nvPr/>
      </p:nvGrpSpPr>
      <p:grpSpPr>
        <a:xfrm>
          <a:off x="0" y="0"/>
          <a:ext cx="0" cy="0"/>
          <a:chOff x="0" y="0"/>
          <a:chExt cx="0" cy="0"/>
        </a:xfrm>
      </p:grpSpPr>
      <p:sp>
        <p:nvSpPr>
          <p:cNvPr id="5" name="Title 1"/>
          <p:cNvSpPr txBox="1">
            <a:spLocks/>
          </p:cNvSpPr>
          <p:nvPr/>
        </p:nvSpPr>
        <p:spPr>
          <a:xfrm>
            <a:off x="457200" y="274638"/>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6000" b="0" i="0" u="none" strike="noStrike" kern="1200" cap="none" spc="0" normalizeH="0" baseline="0" noProof="0" dirty="0" smtClean="0">
                <a:ln>
                  <a:noFill/>
                </a:ln>
                <a:solidFill>
                  <a:srgbClr val="7030A0"/>
                </a:solidFill>
                <a:effectLst/>
                <a:uLnTx/>
                <a:uFillTx/>
                <a:latin typeface="+mj-lt"/>
                <a:ea typeface="+mj-ea"/>
                <a:cs typeface="+mj-cs"/>
              </a:rPr>
              <a:t>The new words...</a:t>
            </a:r>
          </a:p>
        </p:txBody>
      </p:sp>
      <p:sp>
        <p:nvSpPr>
          <p:cNvPr id="6" name="Content Placeholder 2"/>
          <p:cNvSpPr txBox="1">
            <a:spLocks/>
          </p:cNvSpPr>
          <p:nvPr/>
        </p:nvSpPr>
        <p:spPr>
          <a:xfrm>
            <a:off x="395536" y="1412776"/>
            <a:ext cx="8748464" cy="4824536"/>
          </a:xfrm>
          <a:prstGeom prst="rect">
            <a:avLst/>
          </a:prstGeom>
        </p:spPr>
        <p:txBody>
          <a:bodyPr vert="horz" lIns="91440" tIns="45720" rIns="91440" bIns="45720" rtlCol="0">
            <a:normAutofit/>
          </a:bodyPr>
          <a:lstStyle/>
          <a:p>
            <a:pPr marL="342900" lvl="0" indent="-342900">
              <a:spcBef>
                <a:spcPct val="20000"/>
              </a:spcBef>
            </a:pPr>
            <a:r>
              <a:rPr lang="en-GB" sz="3200" dirty="0" smtClean="0">
                <a:solidFill>
                  <a:srgbClr val="7030A0"/>
                </a:solidFill>
              </a:rPr>
              <a:t>Volcano:</a:t>
            </a:r>
            <a:r>
              <a:rPr lang="ar-AE" sz="3200" dirty="0" smtClean="0">
                <a:solidFill>
                  <a:srgbClr val="7030A0"/>
                </a:solidFill>
              </a:rPr>
              <a:t> بركان</a:t>
            </a:r>
            <a:endParaRPr lang="en-GB" sz="3200" dirty="0" smtClean="0">
              <a:solidFill>
                <a:srgbClr val="7030A0"/>
              </a:solidFill>
            </a:endParaRPr>
          </a:p>
          <a:p>
            <a:pPr marL="342900" lvl="0" indent="-342900">
              <a:spcBef>
                <a:spcPct val="20000"/>
              </a:spcBef>
            </a:pPr>
            <a:r>
              <a:rPr kumimoji="0" lang="en-GB" sz="3200" b="0" i="0" u="none" strike="noStrike" kern="1200" cap="none" spc="0" normalizeH="0" baseline="0" noProof="0" dirty="0" smtClean="0">
                <a:ln>
                  <a:noFill/>
                </a:ln>
                <a:solidFill>
                  <a:srgbClr val="7030A0"/>
                </a:solidFill>
                <a:effectLst/>
                <a:uLnTx/>
                <a:uFillTx/>
                <a:latin typeface="+mn-lt"/>
                <a:ea typeface="+mn-ea"/>
                <a:cs typeface="+mn-cs"/>
              </a:rPr>
              <a:t>Erupted:</a:t>
            </a:r>
            <a:r>
              <a:rPr lang="ar-AE" sz="3200" dirty="0">
                <a:solidFill>
                  <a:srgbClr val="7030A0"/>
                </a:solidFill>
              </a:rPr>
              <a:t> إندلع</a:t>
            </a:r>
            <a:endParaRPr kumimoji="0" lang="en-GB" sz="3200" b="0" i="0" u="none" strike="noStrike" kern="1200" cap="none" spc="0" normalizeH="0" baseline="0" noProof="0" dirty="0" smtClean="0">
              <a:ln>
                <a:noFill/>
              </a:ln>
              <a:solidFill>
                <a:srgbClr val="7030A0"/>
              </a:solidFill>
              <a:effectLst/>
              <a:uLnTx/>
              <a:uFillTx/>
              <a:latin typeface="+mn-lt"/>
              <a:ea typeface="+mn-ea"/>
              <a:cs typeface="+mn-cs"/>
            </a:endParaRPr>
          </a:p>
          <a:p>
            <a:pPr marL="342900" lvl="0" indent="-342900">
              <a:spcBef>
                <a:spcPct val="20000"/>
              </a:spcBef>
            </a:pPr>
            <a:r>
              <a:rPr lang="en-GB" sz="3200" dirty="0" smtClean="0">
                <a:solidFill>
                  <a:srgbClr val="7030A0"/>
                </a:solidFill>
              </a:rPr>
              <a:t>Coast:</a:t>
            </a:r>
            <a:r>
              <a:rPr lang="ar-AE" sz="3200" dirty="0" smtClean="0">
                <a:solidFill>
                  <a:srgbClr val="7030A0"/>
                </a:solidFill>
              </a:rPr>
              <a:t> الساحل</a:t>
            </a:r>
            <a:endParaRPr lang="en-GB" sz="3200" dirty="0" smtClean="0">
              <a:solidFill>
                <a:srgbClr val="7030A0"/>
              </a:solidFill>
            </a:endParaRPr>
          </a:p>
          <a:p>
            <a:pPr marL="342900" lvl="0" indent="-342900">
              <a:spcBef>
                <a:spcPct val="20000"/>
              </a:spcBef>
            </a:pPr>
            <a:r>
              <a:rPr kumimoji="0" lang="en-GB" sz="3200" b="0" i="0" u="none" strike="noStrike" kern="1200" cap="none" spc="0" normalizeH="0" baseline="0" noProof="0" dirty="0" smtClean="0">
                <a:ln>
                  <a:noFill/>
                </a:ln>
                <a:solidFill>
                  <a:srgbClr val="7030A0"/>
                </a:solidFill>
                <a:effectLst/>
                <a:uLnTx/>
                <a:uFillTx/>
                <a:latin typeface="+mn-lt"/>
                <a:ea typeface="+mn-ea"/>
                <a:cs typeface="+mn-cs"/>
              </a:rPr>
              <a:t>Arctic circle</a:t>
            </a:r>
            <a:r>
              <a:rPr lang="en-GB" sz="3200" dirty="0" smtClean="0">
                <a:solidFill>
                  <a:srgbClr val="7030A0"/>
                </a:solidFill>
              </a:rPr>
              <a:t>:</a:t>
            </a:r>
            <a:r>
              <a:rPr lang="ar-AE" sz="3200" dirty="0" smtClean="0">
                <a:solidFill>
                  <a:srgbClr val="7030A0"/>
                </a:solidFill>
              </a:rPr>
              <a:t> منطقة القطب الشمالي</a:t>
            </a:r>
            <a:endParaRPr kumimoji="0" lang="en-GB" sz="3200" b="0" i="0" u="none" strike="noStrike" kern="1200" cap="none" spc="0" normalizeH="0" baseline="0" noProof="0" dirty="0" smtClean="0">
              <a:ln>
                <a:noFill/>
              </a:ln>
              <a:solidFill>
                <a:srgbClr val="7030A0"/>
              </a:solidFill>
              <a:effectLst/>
              <a:uLnTx/>
              <a:uFillTx/>
              <a:latin typeface="+mn-lt"/>
              <a:ea typeface="+mn-ea"/>
              <a:cs typeface="+mn-cs"/>
            </a:endParaRPr>
          </a:p>
          <a:p>
            <a:pPr marL="342900" lvl="0" indent="-342900">
              <a:spcBef>
                <a:spcPct val="20000"/>
              </a:spcBef>
            </a:pPr>
            <a:r>
              <a:rPr lang="en-GB" sz="3200" dirty="0" smtClean="0">
                <a:solidFill>
                  <a:srgbClr val="7030A0"/>
                </a:solidFill>
              </a:rPr>
              <a:t>Scientists:</a:t>
            </a:r>
            <a:r>
              <a:rPr lang="ar-AE" sz="3200" dirty="0" smtClean="0">
                <a:solidFill>
                  <a:srgbClr val="7030A0"/>
                </a:solidFill>
              </a:rPr>
              <a:t> العلماء</a:t>
            </a:r>
            <a:endParaRPr lang="en-GB" sz="3200" dirty="0" smtClean="0">
              <a:solidFill>
                <a:srgbClr val="7030A0"/>
              </a:solidFill>
            </a:endParaRPr>
          </a:p>
          <a:p>
            <a:pPr marL="342900" lvl="0" indent="-342900">
              <a:spcBef>
                <a:spcPct val="20000"/>
              </a:spcBef>
            </a:pPr>
            <a:r>
              <a:rPr lang="en-GB" sz="3200" dirty="0" smtClean="0">
                <a:solidFill>
                  <a:srgbClr val="7030A0"/>
                </a:solidFill>
              </a:rPr>
              <a:t>Chance:</a:t>
            </a:r>
            <a:r>
              <a:rPr lang="ar-AE" sz="3200" dirty="0" smtClean="0">
                <a:solidFill>
                  <a:srgbClr val="7030A0"/>
                </a:solidFill>
              </a:rPr>
              <a:t> فرصة</a:t>
            </a:r>
            <a:endParaRPr lang="en-GB" sz="3200" dirty="0" smtClean="0">
              <a:solidFill>
                <a:srgbClr val="7030A0"/>
              </a:solidFill>
            </a:endParaRPr>
          </a:p>
          <a:p>
            <a:pPr marL="342900" lvl="0" indent="-342900">
              <a:spcBef>
                <a:spcPct val="20000"/>
              </a:spcBef>
            </a:pPr>
            <a:r>
              <a:rPr lang="en-GB" sz="3200" dirty="0" smtClean="0">
                <a:solidFill>
                  <a:srgbClr val="7030A0"/>
                </a:solidFill>
              </a:rPr>
              <a:t>Insects:</a:t>
            </a:r>
            <a:r>
              <a:rPr lang="ar-AE" sz="3200" dirty="0" smtClean="0">
                <a:solidFill>
                  <a:srgbClr val="7030A0"/>
                </a:solidFill>
              </a:rPr>
              <a:t> الحشرات</a:t>
            </a:r>
            <a:endParaRPr lang="en-GB" sz="3200" dirty="0" smtClean="0">
              <a:solidFill>
                <a:srgbClr val="7030A0"/>
              </a:solidFill>
            </a:endParaRPr>
          </a:p>
          <a:p>
            <a:pPr marL="342900" lvl="0" indent="-342900">
              <a:spcBef>
                <a:spcPct val="20000"/>
              </a:spcBef>
            </a:pPr>
            <a:endParaRPr lang="en-GB" sz="3200" dirty="0" smtClean="0">
              <a:solidFill>
                <a:srgbClr val="7030A0"/>
              </a:solidFill>
            </a:endParaRPr>
          </a:p>
          <a:p>
            <a:pPr marL="342900" lvl="0" indent="-342900">
              <a:spcBef>
                <a:spcPct val="20000"/>
              </a:spcBef>
            </a:pPr>
            <a:endParaRPr kumimoji="0" lang="en-GB" sz="3200" b="0" i="0" u="none" strike="noStrike" kern="1200" cap="none" spc="0" normalizeH="0" baseline="0" noProof="0" dirty="0" smtClean="0">
              <a:ln>
                <a:noFill/>
              </a:ln>
              <a:solidFill>
                <a:srgbClr val="7030A0"/>
              </a:solidFill>
              <a:effectLst/>
              <a:uLnTx/>
              <a:uFillTx/>
              <a:latin typeface="+mn-lt"/>
              <a:ea typeface="+mn-ea"/>
              <a:cs typeface="+mn-cs"/>
            </a:endParaRPr>
          </a:p>
        </p:txBody>
      </p:sp>
      <p:pic>
        <p:nvPicPr>
          <p:cNvPr id="3074" name="Picture 2" descr="C:\Users\Lou Lou\Desktop\masas project\krakataus.jpg"/>
          <p:cNvPicPr>
            <a:picLocks noChangeAspect="1" noChangeArrowheads="1"/>
          </p:cNvPicPr>
          <p:nvPr/>
        </p:nvPicPr>
        <p:blipFill>
          <a:blip r:embed="rId2" cstate="print"/>
          <a:srcRect/>
          <a:stretch>
            <a:fillRect/>
          </a:stretch>
        </p:blipFill>
        <p:spPr bwMode="auto">
          <a:xfrm>
            <a:off x="5652120" y="1772816"/>
            <a:ext cx="3024336" cy="3744416"/>
          </a:xfrm>
          <a:prstGeom prst="rect">
            <a:avLst/>
          </a:prstGeom>
          <a:noFill/>
        </p:spPr>
      </p:pic>
    </p:spTree>
  </p:cSld>
  <p:clrMapOvr>
    <a:masterClrMapping/>
  </p:clrMapOvr>
  <p:transition spd="slow">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1600" decel="100000"/>
                                        <p:tgtEl>
                                          <p:spTgt spid="6">
                                            <p:txEl>
                                              <p:pRg st="0" end="0"/>
                                            </p:txEl>
                                          </p:spTgt>
                                        </p:tgtEl>
                                      </p:cBhvr>
                                    </p:animEffect>
                                    <p:anim calcmode="lin" valueType="num">
                                      <p:cBhvr>
                                        <p:cTn id="16" dur="1600" decel="100000" fill="hold"/>
                                        <p:tgtEl>
                                          <p:spTgt spid="6">
                                            <p:txEl>
                                              <p:pRg st="0" end="0"/>
                                            </p:txEl>
                                          </p:spTgt>
                                        </p:tgtEl>
                                        <p:attrNameLst>
                                          <p:attrName>style.rotation</p:attrName>
                                        </p:attrNameLst>
                                      </p:cBhvr>
                                      <p:tavLst>
                                        <p:tav tm="0">
                                          <p:val>
                                            <p:fltVal val="-90"/>
                                          </p:val>
                                        </p:tav>
                                        <p:tav tm="100000">
                                          <p:val>
                                            <p:fltVal val="0"/>
                                          </p:val>
                                        </p:tav>
                                      </p:tavLst>
                                    </p:anim>
                                    <p:anim calcmode="lin" valueType="num">
                                      <p:cBhvr>
                                        <p:cTn id="17" dur="1600" decel="100000" fill="hold"/>
                                        <p:tgtEl>
                                          <p:spTgt spid="6">
                                            <p:txEl>
                                              <p:pRg st="0" end="0"/>
                                            </p:txEl>
                                          </p:spTgt>
                                        </p:tgtEl>
                                        <p:attrNameLst>
                                          <p:attrName>ppt_x</p:attrName>
                                        </p:attrNameLst>
                                      </p:cBhvr>
                                      <p:tavLst>
                                        <p:tav tm="0">
                                          <p:val>
                                            <p:strVal val="#ppt_x+0.4"/>
                                          </p:val>
                                        </p:tav>
                                        <p:tav tm="100000">
                                          <p:val>
                                            <p:strVal val="#ppt_x-0.05"/>
                                          </p:val>
                                        </p:tav>
                                      </p:tavLst>
                                    </p:anim>
                                    <p:anim calcmode="lin" valueType="num">
                                      <p:cBhvr>
                                        <p:cTn id="18" dur="1600" decel="100000" fill="hold"/>
                                        <p:tgtEl>
                                          <p:spTgt spid="6">
                                            <p:txEl>
                                              <p:pRg st="0" end="0"/>
                                            </p:txEl>
                                          </p:spTgt>
                                        </p:tgtEl>
                                        <p:attrNameLst>
                                          <p:attrName>ppt_y</p:attrName>
                                        </p:attrNameLst>
                                      </p:cBhvr>
                                      <p:tavLst>
                                        <p:tav tm="0">
                                          <p:val>
                                            <p:strVal val="#ppt_y-0.4"/>
                                          </p:val>
                                        </p:tav>
                                        <p:tav tm="100000">
                                          <p:val>
                                            <p:strVal val="#ppt_y+0.1"/>
                                          </p:val>
                                        </p:tav>
                                      </p:tavLst>
                                    </p:anim>
                                    <p:anim calcmode="lin" valueType="num">
                                      <p:cBhvr>
                                        <p:cTn id="19" dur="400" accel="100000" fill="hold">
                                          <p:stCondLst>
                                            <p:cond delay="1600"/>
                                          </p:stCondLst>
                                        </p:cTn>
                                        <p:tgtEl>
                                          <p:spTgt spid="6">
                                            <p:txEl>
                                              <p:pRg st="0" end="0"/>
                                            </p:txEl>
                                          </p:spTgt>
                                        </p:tgtEl>
                                        <p:attrNameLst>
                                          <p:attrName>ppt_x</p:attrName>
                                        </p:attrNameLst>
                                      </p:cBhvr>
                                      <p:tavLst>
                                        <p:tav tm="0">
                                          <p:val>
                                            <p:strVal val="#ppt_x-0.05"/>
                                          </p:val>
                                        </p:tav>
                                        <p:tav tm="100000">
                                          <p:val>
                                            <p:strVal val="#ppt_x"/>
                                          </p:val>
                                        </p:tav>
                                      </p:tavLst>
                                    </p:anim>
                                    <p:anim calcmode="lin" valueType="num">
                                      <p:cBhvr>
                                        <p:cTn id="20" dur="400" accel="100000" fill="hold">
                                          <p:stCondLst>
                                            <p:cond delay="1600"/>
                                          </p:stCondLst>
                                        </p:cTn>
                                        <p:tgtEl>
                                          <p:spTgt spid="6">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fade">
                                      <p:cBhvr>
                                        <p:cTn id="25" dur="1600" decel="100000"/>
                                        <p:tgtEl>
                                          <p:spTgt spid="6">
                                            <p:txEl>
                                              <p:pRg st="1" end="1"/>
                                            </p:txEl>
                                          </p:spTgt>
                                        </p:tgtEl>
                                      </p:cBhvr>
                                    </p:animEffect>
                                    <p:anim calcmode="lin" valueType="num">
                                      <p:cBhvr>
                                        <p:cTn id="26" dur="1600" decel="100000" fill="hold"/>
                                        <p:tgtEl>
                                          <p:spTgt spid="6">
                                            <p:txEl>
                                              <p:pRg st="1" end="1"/>
                                            </p:txEl>
                                          </p:spTgt>
                                        </p:tgtEl>
                                        <p:attrNameLst>
                                          <p:attrName>style.rotation</p:attrName>
                                        </p:attrNameLst>
                                      </p:cBhvr>
                                      <p:tavLst>
                                        <p:tav tm="0">
                                          <p:val>
                                            <p:fltVal val="-90"/>
                                          </p:val>
                                        </p:tav>
                                        <p:tav tm="100000">
                                          <p:val>
                                            <p:fltVal val="0"/>
                                          </p:val>
                                        </p:tav>
                                      </p:tavLst>
                                    </p:anim>
                                    <p:anim calcmode="lin" valueType="num">
                                      <p:cBhvr>
                                        <p:cTn id="27" dur="1600" decel="100000" fill="hold"/>
                                        <p:tgtEl>
                                          <p:spTgt spid="6">
                                            <p:txEl>
                                              <p:pRg st="1" end="1"/>
                                            </p:txEl>
                                          </p:spTgt>
                                        </p:tgtEl>
                                        <p:attrNameLst>
                                          <p:attrName>ppt_x</p:attrName>
                                        </p:attrNameLst>
                                      </p:cBhvr>
                                      <p:tavLst>
                                        <p:tav tm="0">
                                          <p:val>
                                            <p:strVal val="#ppt_x+0.4"/>
                                          </p:val>
                                        </p:tav>
                                        <p:tav tm="100000">
                                          <p:val>
                                            <p:strVal val="#ppt_x-0.05"/>
                                          </p:val>
                                        </p:tav>
                                      </p:tavLst>
                                    </p:anim>
                                    <p:anim calcmode="lin" valueType="num">
                                      <p:cBhvr>
                                        <p:cTn id="28" dur="1600" decel="100000" fill="hold"/>
                                        <p:tgtEl>
                                          <p:spTgt spid="6">
                                            <p:txEl>
                                              <p:pRg st="1" end="1"/>
                                            </p:txEl>
                                          </p:spTgt>
                                        </p:tgtEl>
                                        <p:attrNameLst>
                                          <p:attrName>ppt_y</p:attrName>
                                        </p:attrNameLst>
                                      </p:cBhvr>
                                      <p:tavLst>
                                        <p:tav tm="0">
                                          <p:val>
                                            <p:strVal val="#ppt_y-0.4"/>
                                          </p:val>
                                        </p:tav>
                                        <p:tav tm="100000">
                                          <p:val>
                                            <p:strVal val="#ppt_y+0.1"/>
                                          </p:val>
                                        </p:tav>
                                      </p:tavLst>
                                    </p:anim>
                                    <p:anim calcmode="lin" valueType="num">
                                      <p:cBhvr>
                                        <p:cTn id="29" dur="400" accel="100000" fill="hold">
                                          <p:stCondLst>
                                            <p:cond delay="1600"/>
                                          </p:stCondLst>
                                        </p:cTn>
                                        <p:tgtEl>
                                          <p:spTgt spid="6">
                                            <p:txEl>
                                              <p:pRg st="1" end="1"/>
                                            </p:txEl>
                                          </p:spTgt>
                                        </p:tgtEl>
                                        <p:attrNameLst>
                                          <p:attrName>ppt_x</p:attrName>
                                        </p:attrNameLst>
                                      </p:cBhvr>
                                      <p:tavLst>
                                        <p:tav tm="0">
                                          <p:val>
                                            <p:strVal val="#ppt_x-0.05"/>
                                          </p:val>
                                        </p:tav>
                                        <p:tav tm="100000">
                                          <p:val>
                                            <p:strVal val="#ppt_x"/>
                                          </p:val>
                                        </p:tav>
                                      </p:tavLst>
                                    </p:anim>
                                    <p:anim calcmode="lin" valueType="num">
                                      <p:cBhvr>
                                        <p:cTn id="30" dur="400" accel="100000" fill="hold">
                                          <p:stCondLst>
                                            <p:cond delay="1600"/>
                                          </p:stCondLst>
                                        </p:cTn>
                                        <p:tgtEl>
                                          <p:spTgt spid="6">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fade">
                                      <p:cBhvr>
                                        <p:cTn id="35" dur="1600" decel="100000"/>
                                        <p:tgtEl>
                                          <p:spTgt spid="6">
                                            <p:txEl>
                                              <p:pRg st="2" end="2"/>
                                            </p:txEl>
                                          </p:spTgt>
                                        </p:tgtEl>
                                      </p:cBhvr>
                                    </p:animEffect>
                                    <p:anim calcmode="lin" valueType="num">
                                      <p:cBhvr>
                                        <p:cTn id="36" dur="1600" decel="100000" fill="hold"/>
                                        <p:tgtEl>
                                          <p:spTgt spid="6">
                                            <p:txEl>
                                              <p:pRg st="2" end="2"/>
                                            </p:txEl>
                                          </p:spTgt>
                                        </p:tgtEl>
                                        <p:attrNameLst>
                                          <p:attrName>style.rotation</p:attrName>
                                        </p:attrNameLst>
                                      </p:cBhvr>
                                      <p:tavLst>
                                        <p:tav tm="0">
                                          <p:val>
                                            <p:fltVal val="-90"/>
                                          </p:val>
                                        </p:tav>
                                        <p:tav tm="100000">
                                          <p:val>
                                            <p:fltVal val="0"/>
                                          </p:val>
                                        </p:tav>
                                      </p:tavLst>
                                    </p:anim>
                                    <p:anim calcmode="lin" valueType="num">
                                      <p:cBhvr>
                                        <p:cTn id="37" dur="1600" decel="100000" fill="hold"/>
                                        <p:tgtEl>
                                          <p:spTgt spid="6">
                                            <p:txEl>
                                              <p:pRg st="2" end="2"/>
                                            </p:txEl>
                                          </p:spTgt>
                                        </p:tgtEl>
                                        <p:attrNameLst>
                                          <p:attrName>ppt_x</p:attrName>
                                        </p:attrNameLst>
                                      </p:cBhvr>
                                      <p:tavLst>
                                        <p:tav tm="0">
                                          <p:val>
                                            <p:strVal val="#ppt_x+0.4"/>
                                          </p:val>
                                        </p:tav>
                                        <p:tav tm="100000">
                                          <p:val>
                                            <p:strVal val="#ppt_x-0.05"/>
                                          </p:val>
                                        </p:tav>
                                      </p:tavLst>
                                    </p:anim>
                                    <p:anim calcmode="lin" valueType="num">
                                      <p:cBhvr>
                                        <p:cTn id="38" dur="1600" decel="100000" fill="hold"/>
                                        <p:tgtEl>
                                          <p:spTgt spid="6">
                                            <p:txEl>
                                              <p:pRg st="2" end="2"/>
                                            </p:txEl>
                                          </p:spTgt>
                                        </p:tgtEl>
                                        <p:attrNameLst>
                                          <p:attrName>ppt_y</p:attrName>
                                        </p:attrNameLst>
                                      </p:cBhvr>
                                      <p:tavLst>
                                        <p:tav tm="0">
                                          <p:val>
                                            <p:strVal val="#ppt_y-0.4"/>
                                          </p:val>
                                        </p:tav>
                                        <p:tav tm="100000">
                                          <p:val>
                                            <p:strVal val="#ppt_y+0.1"/>
                                          </p:val>
                                        </p:tav>
                                      </p:tavLst>
                                    </p:anim>
                                    <p:anim calcmode="lin" valueType="num">
                                      <p:cBhvr>
                                        <p:cTn id="39" dur="400" accel="100000" fill="hold">
                                          <p:stCondLst>
                                            <p:cond delay="1600"/>
                                          </p:stCondLst>
                                        </p:cTn>
                                        <p:tgtEl>
                                          <p:spTgt spid="6">
                                            <p:txEl>
                                              <p:pRg st="2" end="2"/>
                                            </p:txEl>
                                          </p:spTgt>
                                        </p:tgtEl>
                                        <p:attrNameLst>
                                          <p:attrName>ppt_x</p:attrName>
                                        </p:attrNameLst>
                                      </p:cBhvr>
                                      <p:tavLst>
                                        <p:tav tm="0">
                                          <p:val>
                                            <p:strVal val="#ppt_x-0.05"/>
                                          </p:val>
                                        </p:tav>
                                        <p:tav tm="100000">
                                          <p:val>
                                            <p:strVal val="#ppt_x"/>
                                          </p:val>
                                        </p:tav>
                                      </p:tavLst>
                                    </p:anim>
                                    <p:anim calcmode="lin" valueType="num">
                                      <p:cBhvr>
                                        <p:cTn id="40" dur="400" accel="100000" fill="hold">
                                          <p:stCondLst>
                                            <p:cond delay="1600"/>
                                          </p:stCondLst>
                                        </p:cTn>
                                        <p:tgtEl>
                                          <p:spTgt spid="6">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0" presetClass="entr" presetSubtype="0" fill="hold" nodeType="clickEffect">
                                  <p:stCondLst>
                                    <p:cond delay="0"/>
                                  </p:stCondLst>
                                  <p:childTnLst>
                                    <p:set>
                                      <p:cBhvr>
                                        <p:cTn id="44" dur="1" fill="hold">
                                          <p:stCondLst>
                                            <p:cond delay="0"/>
                                          </p:stCondLst>
                                        </p:cTn>
                                        <p:tgtEl>
                                          <p:spTgt spid="6">
                                            <p:txEl>
                                              <p:pRg st="3" end="3"/>
                                            </p:txEl>
                                          </p:spTgt>
                                        </p:tgtEl>
                                        <p:attrNameLst>
                                          <p:attrName>style.visibility</p:attrName>
                                        </p:attrNameLst>
                                      </p:cBhvr>
                                      <p:to>
                                        <p:strVal val="visible"/>
                                      </p:to>
                                    </p:set>
                                    <p:animEffect transition="in" filter="fade">
                                      <p:cBhvr>
                                        <p:cTn id="45" dur="1600" decel="100000"/>
                                        <p:tgtEl>
                                          <p:spTgt spid="6">
                                            <p:txEl>
                                              <p:pRg st="3" end="3"/>
                                            </p:txEl>
                                          </p:spTgt>
                                        </p:tgtEl>
                                      </p:cBhvr>
                                    </p:animEffect>
                                    <p:anim calcmode="lin" valueType="num">
                                      <p:cBhvr>
                                        <p:cTn id="46" dur="1600" decel="100000" fill="hold"/>
                                        <p:tgtEl>
                                          <p:spTgt spid="6">
                                            <p:txEl>
                                              <p:pRg st="3" end="3"/>
                                            </p:txEl>
                                          </p:spTgt>
                                        </p:tgtEl>
                                        <p:attrNameLst>
                                          <p:attrName>style.rotation</p:attrName>
                                        </p:attrNameLst>
                                      </p:cBhvr>
                                      <p:tavLst>
                                        <p:tav tm="0">
                                          <p:val>
                                            <p:fltVal val="-90"/>
                                          </p:val>
                                        </p:tav>
                                        <p:tav tm="100000">
                                          <p:val>
                                            <p:fltVal val="0"/>
                                          </p:val>
                                        </p:tav>
                                      </p:tavLst>
                                    </p:anim>
                                    <p:anim calcmode="lin" valueType="num">
                                      <p:cBhvr>
                                        <p:cTn id="47" dur="1600" decel="100000" fill="hold"/>
                                        <p:tgtEl>
                                          <p:spTgt spid="6">
                                            <p:txEl>
                                              <p:pRg st="3" end="3"/>
                                            </p:txEl>
                                          </p:spTgt>
                                        </p:tgtEl>
                                        <p:attrNameLst>
                                          <p:attrName>ppt_x</p:attrName>
                                        </p:attrNameLst>
                                      </p:cBhvr>
                                      <p:tavLst>
                                        <p:tav tm="0">
                                          <p:val>
                                            <p:strVal val="#ppt_x+0.4"/>
                                          </p:val>
                                        </p:tav>
                                        <p:tav tm="100000">
                                          <p:val>
                                            <p:strVal val="#ppt_x-0.05"/>
                                          </p:val>
                                        </p:tav>
                                      </p:tavLst>
                                    </p:anim>
                                    <p:anim calcmode="lin" valueType="num">
                                      <p:cBhvr>
                                        <p:cTn id="48" dur="1600" decel="100000" fill="hold"/>
                                        <p:tgtEl>
                                          <p:spTgt spid="6">
                                            <p:txEl>
                                              <p:pRg st="3" end="3"/>
                                            </p:txEl>
                                          </p:spTgt>
                                        </p:tgtEl>
                                        <p:attrNameLst>
                                          <p:attrName>ppt_y</p:attrName>
                                        </p:attrNameLst>
                                      </p:cBhvr>
                                      <p:tavLst>
                                        <p:tav tm="0">
                                          <p:val>
                                            <p:strVal val="#ppt_y-0.4"/>
                                          </p:val>
                                        </p:tav>
                                        <p:tav tm="100000">
                                          <p:val>
                                            <p:strVal val="#ppt_y+0.1"/>
                                          </p:val>
                                        </p:tav>
                                      </p:tavLst>
                                    </p:anim>
                                    <p:anim calcmode="lin" valueType="num">
                                      <p:cBhvr>
                                        <p:cTn id="49" dur="400" accel="100000" fill="hold">
                                          <p:stCondLst>
                                            <p:cond delay="1600"/>
                                          </p:stCondLst>
                                        </p:cTn>
                                        <p:tgtEl>
                                          <p:spTgt spid="6">
                                            <p:txEl>
                                              <p:pRg st="3" end="3"/>
                                            </p:txEl>
                                          </p:spTgt>
                                        </p:tgtEl>
                                        <p:attrNameLst>
                                          <p:attrName>ppt_x</p:attrName>
                                        </p:attrNameLst>
                                      </p:cBhvr>
                                      <p:tavLst>
                                        <p:tav tm="0">
                                          <p:val>
                                            <p:strVal val="#ppt_x-0.05"/>
                                          </p:val>
                                        </p:tav>
                                        <p:tav tm="100000">
                                          <p:val>
                                            <p:strVal val="#ppt_x"/>
                                          </p:val>
                                        </p:tav>
                                      </p:tavLst>
                                    </p:anim>
                                    <p:anim calcmode="lin" valueType="num">
                                      <p:cBhvr>
                                        <p:cTn id="50" dur="400" accel="100000" fill="hold">
                                          <p:stCondLst>
                                            <p:cond delay="1600"/>
                                          </p:stCondLst>
                                        </p:cTn>
                                        <p:tgtEl>
                                          <p:spTgt spid="6">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0" presetClass="entr" presetSubtype="0" fill="hold" nodeType="clickEffect">
                                  <p:stCondLst>
                                    <p:cond delay="0"/>
                                  </p:stCondLst>
                                  <p:childTnLst>
                                    <p:set>
                                      <p:cBhvr>
                                        <p:cTn id="54" dur="1" fill="hold">
                                          <p:stCondLst>
                                            <p:cond delay="0"/>
                                          </p:stCondLst>
                                        </p:cTn>
                                        <p:tgtEl>
                                          <p:spTgt spid="6">
                                            <p:txEl>
                                              <p:pRg st="4" end="4"/>
                                            </p:txEl>
                                          </p:spTgt>
                                        </p:tgtEl>
                                        <p:attrNameLst>
                                          <p:attrName>style.visibility</p:attrName>
                                        </p:attrNameLst>
                                      </p:cBhvr>
                                      <p:to>
                                        <p:strVal val="visible"/>
                                      </p:to>
                                    </p:set>
                                    <p:animEffect transition="in" filter="fade">
                                      <p:cBhvr>
                                        <p:cTn id="55" dur="1600" decel="100000"/>
                                        <p:tgtEl>
                                          <p:spTgt spid="6">
                                            <p:txEl>
                                              <p:pRg st="4" end="4"/>
                                            </p:txEl>
                                          </p:spTgt>
                                        </p:tgtEl>
                                      </p:cBhvr>
                                    </p:animEffect>
                                    <p:anim calcmode="lin" valueType="num">
                                      <p:cBhvr>
                                        <p:cTn id="56" dur="1600" decel="100000" fill="hold"/>
                                        <p:tgtEl>
                                          <p:spTgt spid="6">
                                            <p:txEl>
                                              <p:pRg st="4" end="4"/>
                                            </p:txEl>
                                          </p:spTgt>
                                        </p:tgtEl>
                                        <p:attrNameLst>
                                          <p:attrName>style.rotation</p:attrName>
                                        </p:attrNameLst>
                                      </p:cBhvr>
                                      <p:tavLst>
                                        <p:tav tm="0">
                                          <p:val>
                                            <p:fltVal val="-90"/>
                                          </p:val>
                                        </p:tav>
                                        <p:tav tm="100000">
                                          <p:val>
                                            <p:fltVal val="0"/>
                                          </p:val>
                                        </p:tav>
                                      </p:tavLst>
                                    </p:anim>
                                    <p:anim calcmode="lin" valueType="num">
                                      <p:cBhvr>
                                        <p:cTn id="57" dur="1600" decel="100000" fill="hold"/>
                                        <p:tgtEl>
                                          <p:spTgt spid="6">
                                            <p:txEl>
                                              <p:pRg st="4" end="4"/>
                                            </p:txEl>
                                          </p:spTgt>
                                        </p:tgtEl>
                                        <p:attrNameLst>
                                          <p:attrName>ppt_x</p:attrName>
                                        </p:attrNameLst>
                                      </p:cBhvr>
                                      <p:tavLst>
                                        <p:tav tm="0">
                                          <p:val>
                                            <p:strVal val="#ppt_x+0.4"/>
                                          </p:val>
                                        </p:tav>
                                        <p:tav tm="100000">
                                          <p:val>
                                            <p:strVal val="#ppt_x-0.05"/>
                                          </p:val>
                                        </p:tav>
                                      </p:tavLst>
                                    </p:anim>
                                    <p:anim calcmode="lin" valueType="num">
                                      <p:cBhvr>
                                        <p:cTn id="58" dur="1600" decel="100000" fill="hold"/>
                                        <p:tgtEl>
                                          <p:spTgt spid="6">
                                            <p:txEl>
                                              <p:pRg st="4" end="4"/>
                                            </p:txEl>
                                          </p:spTgt>
                                        </p:tgtEl>
                                        <p:attrNameLst>
                                          <p:attrName>ppt_y</p:attrName>
                                        </p:attrNameLst>
                                      </p:cBhvr>
                                      <p:tavLst>
                                        <p:tav tm="0">
                                          <p:val>
                                            <p:strVal val="#ppt_y-0.4"/>
                                          </p:val>
                                        </p:tav>
                                        <p:tav tm="100000">
                                          <p:val>
                                            <p:strVal val="#ppt_y+0.1"/>
                                          </p:val>
                                        </p:tav>
                                      </p:tavLst>
                                    </p:anim>
                                    <p:anim calcmode="lin" valueType="num">
                                      <p:cBhvr>
                                        <p:cTn id="59" dur="400" accel="100000" fill="hold">
                                          <p:stCondLst>
                                            <p:cond delay="1600"/>
                                          </p:stCondLst>
                                        </p:cTn>
                                        <p:tgtEl>
                                          <p:spTgt spid="6">
                                            <p:txEl>
                                              <p:pRg st="4" end="4"/>
                                            </p:txEl>
                                          </p:spTgt>
                                        </p:tgtEl>
                                        <p:attrNameLst>
                                          <p:attrName>ppt_x</p:attrName>
                                        </p:attrNameLst>
                                      </p:cBhvr>
                                      <p:tavLst>
                                        <p:tav tm="0">
                                          <p:val>
                                            <p:strVal val="#ppt_x-0.05"/>
                                          </p:val>
                                        </p:tav>
                                        <p:tav tm="100000">
                                          <p:val>
                                            <p:strVal val="#ppt_x"/>
                                          </p:val>
                                        </p:tav>
                                      </p:tavLst>
                                    </p:anim>
                                    <p:anim calcmode="lin" valueType="num">
                                      <p:cBhvr>
                                        <p:cTn id="60" dur="400" accel="100000" fill="hold">
                                          <p:stCondLst>
                                            <p:cond delay="1600"/>
                                          </p:stCondLst>
                                        </p:cTn>
                                        <p:tgtEl>
                                          <p:spTgt spid="6">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0" presetClass="entr" presetSubtype="0" fill="hold" nodeType="clickEffect">
                                  <p:stCondLst>
                                    <p:cond delay="0"/>
                                  </p:stCondLst>
                                  <p:childTnLst>
                                    <p:set>
                                      <p:cBhvr>
                                        <p:cTn id="64" dur="1" fill="hold">
                                          <p:stCondLst>
                                            <p:cond delay="0"/>
                                          </p:stCondLst>
                                        </p:cTn>
                                        <p:tgtEl>
                                          <p:spTgt spid="6">
                                            <p:txEl>
                                              <p:pRg st="5" end="5"/>
                                            </p:txEl>
                                          </p:spTgt>
                                        </p:tgtEl>
                                        <p:attrNameLst>
                                          <p:attrName>style.visibility</p:attrName>
                                        </p:attrNameLst>
                                      </p:cBhvr>
                                      <p:to>
                                        <p:strVal val="visible"/>
                                      </p:to>
                                    </p:set>
                                    <p:animEffect transition="in" filter="fade">
                                      <p:cBhvr>
                                        <p:cTn id="65" dur="1600" decel="100000"/>
                                        <p:tgtEl>
                                          <p:spTgt spid="6">
                                            <p:txEl>
                                              <p:pRg st="5" end="5"/>
                                            </p:txEl>
                                          </p:spTgt>
                                        </p:tgtEl>
                                      </p:cBhvr>
                                    </p:animEffect>
                                    <p:anim calcmode="lin" valueType="num">
                                      <p:cBhvr>
                                        <p:cTn id="66" dur="1600" decel="100000" fill="hold"/>
                                        <p:tgtEl>
                                          <p:spTgt spid="6">
                                            <p:txEl>
                                              <p:pRg st="5" end="5"/>
                                            </p:txEl>
                                          </p:spTgt>
                                        </p:tgtEl>
                                        <p:attrNameLst>
                                          <p:attrName>style.rotation</p:attrName>
                                        </p:attrNameLst>
                                      </p:cBhvr>
                                      <p:tavLst>
                                        <p:tav tm="0">
                                          <p:val>
                                            <p:fltVal val="-90"/>
                                          </p:val>
                                        </p:tav>
                                        <p:tav tm="100000">
                                          <p:val>
                                            <p:fltVal val="0"/>
                                          </p:val>
                                        </p:tav>
                                      </p:tavLst>
                                    </p:anim>
                                    <p:anim calcmode="lin" valueType="num">
                                      <p:cBhvr>
                                        <p:cTn id="67" dur="1600" decel="100000" fill="hold"/>
                                        <p:tgtEl>
                                          <p:spTgt spid="6">
                                            <p:txEl>
                                              <p:pRg st="5" end="5"/>
                                            </p:txEl>
                                          </p:spTgt>
                                        </p:tgtEl>
                                        <p:attrNameLst>
                                          <p:attrName>ppt_x</p:attrName>
                                        </p:attrNameLst>
                                      </p:cBhvr>
                                      <p:tavLst>
                                        <p:tav tm="0">
                                          <p:val>
                                            <p:strVal val="#ppt_x+0.4"/>
                                          </p:val>
                                        </p:tav>
                                        <p:tav tm="100000">
                                          <p:val>
                                            <p:strVal val="#ppt_x-0.05"/>
                                          </p:val>
                                        </p:tav>
                                      </p:tavLst>
                                    </p:anim>
                                    <p:anim calcmode="lin" valueType="num">
                                      <p:cBhvr>
                                        <p:cTn id="68" dur="1600" decel="100000" fill="hold"/>
                                        <p:tgtEl>
                                          <p:spTgt spid="6">
                                            <p:txEl>
                                              <p:pRg st="5" end="5"/>
                                            </p:txEl>
                                          </p:spTgt>
                                        </p:tgtEl>
                                        <p:attrNameLst>
                                          <p:attrName>ppt_y</p:attrName>
                                        </p:attrNameLst>
                                      </p:cBhvr>
                                      <p:tavLst>
                                        <p:tav tm="0">
                                          <p:val>
                                            <p:strVal val="#ppt_y-0.4"/>
                                          </p:val>
                                        </p:tav>
                                        <p:tav tm="100000">
                                          <p:val>
                                            <p:strVal val="#ppt_y+0.1"/>
                                          </p:val>
                                        </p:tav>
                                      </p:tavLst>
                                    </p:anim>
                                    <p:anim calcmode="lin" valueType="num">
                                      <p:cBhvr>
                                        <p:cTn id="69" dur="400" accel="100000" fill="hold">
                                          <p:stCondLst>
                                            <p:cond delay="1600"/>
                                          </p:stCondLst>
                                        </p:cTn>
                                        <p:tgtEl>
                                          <p:spTgt spid="6">
                                            <p:txEl>
                                              <p:pRg st="5" end="5"/>
                                            </p:txEl>
                                          </p:spTgt>
                                        </p:tgtEl>
                                        <p:attrNameLst>
                                          <p:attrName>ppt_x</p:attrName>
                                        </p:attrNameLst>
                                      </p:cBhvr>
                                      <p:tavLst>
                                        <p:tav tm="0">
                                          <p:val>
                                            <p:strVal val="#ppt_x-0.05"/>
                                          </p:val>
                                        </p:tav>
                                        <p:tav tm="100000">
                                          <p:val>
                                            <p:strVal val="#ppt_x"/>
                                          </p:val>
                                        </p:tav>
                                      </p:tavLst>
                                    </p:anim>
                                    <p:anim calcmode="lin" valueType="num">
                                      <p:cBhvr>
                                        <p:cTn id="70" dur="400" accel="100000" fill="hold">
                                          <p:stCondLst>
                                            <p:cond delay="1600"/>
                                          </p:stCondLst>
                                        </p:cTn>
                                        <p:tgtEl>
                                          <p:spTgt spid="6">
                                            <p:txEl>
                                              <p:pRg st="5" end="5"/>
                                            </p:txEl>
                                          </p:spTgt>
                                        </p:tgtEl>
                                        <p:attrNameLst>
                                          <p:attrName>ppt_y</p:attrName>
                                        </p:attrNameLst>
                                      </p:cBhvr>
                                      <p:tavLst>
                                        <p:tav tm="0">
                                          <p:val>
                                            <p:strVal val="#ppt_y+0.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30" presetClass="entr" presetSubtype="0" fill="hold" nodeType="clickEffect">
                                  <p:stCondLst>
                                    <p:cond delay="0"/>
                                  </p:stCondLst>
                                  <p:childTnLst>
                                    <p:set>
                                      <p:cBhvr>
                                        <p:cTn id="74" dur="1" fill="hold">
                                          <p:stCondLst>
                                            <p:cond delay="0"/>
                                          </p:stCondLst>
                                        </p:cTn>
                                        <p:tgtEl>
                                          <p:spTgt spid="6">
                                            <p:txEl>
                                              <p:pRg st="6" end="6"/>
                                            </p:txEl>
                                          </p:spTgt>
                                        </p:tgtEl>
                                        <p:attrNameLst>
                                          <p:attrName>style.visibility</p:attrName>
                                        </p:attrNameLst>
                                      </p:cBhvr>
                                      <p:to>
                                        <p:strVal val="visible"/>
                                      </p:to>
                                    </p:set>
                                    <p:animEffect transition="in" filter="fade">
                                      <p:cBhvr>
                                        <p:cTn id="75" dur="1600" decel="100000"/>
                                        <p:tgtEl>
                                          <p:spTgt spid="6">
                                            <p:txEl>
                                              <p:pRg st="6" end="6"/>
                                            </p:txEl>
                                          </p:spTgt>
                                        </p:tgtEl>
                                      </p:cBhvr>
                                    </p:animEffect>
                                    <p:anim calcmode="lin" valueType="num">
                                      <p:cBhvr>
                                        <p:cTn id="76" dur="1600" decel="100000" fill="hold"/>
                                        <p:tgtEl>
                                          <p:spTgt spid="6">
                                            <p:txEl>
                                              <p:pRg st="6" end="6"/>
                                            </p:txEl>
                                          </p:spTgt>
                                        </p:tgtEl>
                                        <p:attrNameLst>
                                          <p:attrName>style.rotation</p:attrName>
                                        </p:attrNameLst>
                                      </p:cBhvr>
                                      <p:tavLst>
                                        <p:tav tm="0">
                                          <p:val>
                                            <p:fltVal val="-90"/>
                                          </p:val>
                                        </p:tav>
                                        <p:tav tm="100000">
                                          <p:val>
                                            <p:fltVal val="0"/>
                                          </p:val>
                                        </p:tav>
                                      </p:tavLst>
                                    </p:anim>
                                    <p:anim calcmode="lin" valueType="num">
                                      <p:cBhvr>
                                        <p:cTn id="77" dur="1600" decel="100000" fill="hold"/>
                                        <p:tgtEl>
                                          <p:spTgt spid="6">
                                            <p:txEl>
                                              <p:pRg st="6" end="6"/>
                                            </p:txEl>
                                          </p:spTgt>
                                        </p:tgtEl>
                                        <p:attrNameLst>
                                          <p:attrName>ppt_x</p:attrName>
                                        </p:attrNameLst>
                                      </p:cBhvr>
                                      <p:tavLst>
                                        <p:tav tm="0">
                                          <p:val>
                                            <p:strVal val="#ppt_x+0.4"/>
                                          </p:val>
                                        </p:tav>
                                        <p:tav tm="100000">
                                          <p:val>
                                            <p:strVal val="#ppt_x-0.05"/>
                                          </p:val>
                                        </p:tav>
                                      </p:tavLst>
                                    </p:anim>
                                    <p:anim calcmode="lin" valueType="num">
                                      <p:cBhvr>
                                        <p:cTn id="78" dur="1600" decel="100000" fill="hold"/>
                                        <p:tgtEl>
                                          <p:spTgt spid="6">
                                            <p:txEl>
                                              <p:pRg st="6" end="6"/>
                                            </p:txEl>
                                          </p:spTgt>
                                        </p:tgtEl>
                                        <p:attrNameLst>
                                          <p:attrName>ppt_y</p:attrName>
                                        </p:attrNameLst>
                                      </p:cBhvr>
                                      <p:tavLst>
                                        <p:tav tm="0">
                                          <p:val>
                                            <p:strVal val="#ppt_y-0.4"/>
                                          </p:val>
                                        </p:tav>
                                        <p:tav tm="100000">
                                          <p:val>
                                            <p:strVal val="#ppt_y+0.1"/>
                                          </p:val>
                                        </p:tav>
                                      </p:tavLst>
                                    </p:anim>
                                    <p:anim calcmode="lin" valueType="num">
                                      <p:cBhvr>
                                        <p:cTn id="79" dur="400" accel="100000" fill="hold">
                                          <p:stCondLst>
                                            <p:cond delay="1600"/>
                                          </p:stCondLst>
                                        </p:cTn>
                                        <p:tgtEl>
                                          <p:spTgt spid="6">
                                            <p:txEl>
                                              <p:pRg st="6" end="6"/>
                                            </p:txEl>
                                          </p:spTgt>
                                        </p:tgtEl>
                                        <p:attrNameLst>
                                          <p:attrName>ppt_x</p:attrName>
                                        </p:attrNameLst>
                                      </p:cBhvr>
                                      <p:tavLst>
                                        <p:tav tm="0">
                                          <p:val>
                                            <p:strVal val="#ppt_x-0.05"/>
                                          </p:val>
                                        </p:tav>
                                        <p:tav tm="100000">
                                          <p:val>
                                            <p:strVal val="#ppt_x"/>
                                          </p:val>
                                        </p:tav>
                                      </p:tavLst>
                                    </p:anim>
                                    <p:anim calcmode="lin" valueType="num">
                                      <p:cBhvr>
                                        <p:cTn id="80" dur="400" accel="100000" fill="hold">
                                          <p:stCondLst>
                                            <p:cond delay="1600"/>
                                          </p:stCondLst>
                                        </p:cTn>
                                        <p:tgtEl>
                                          <p:spTgt spid="6">
                                            <p:txEl>
                                              <p:pRg st="6" end="6"/>
                                            </p:txEl>
                                          </p:spTgt>
                                        </p:tgtEl>
                                        <p:attrNameLst>
                                          <p:attrName>ppt_y</p:attrName>
                                        </p:attrNameLst>
                                      </p:cBhvr>
                                      <p:tavLst>
                                        <p:tav tm="0">
                                          <p:val>
                                            <p:strVal val="#ppt_y+0.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35" presetClass="entr" presetSubtype="0" fill="hold" nodeType="clickEffect">
                                  <p:stCondLst>
                                    <p:cond delay="0"/>
                                  </p:stCondLst>
                                  <p:childTnLst>
                                    <p:set>
                                      <p:cBhvr>
                                        <p:cTn id="84" dur="1" fill="hold">
                                          <p:stCondLst>
                                            <p:cond delay="0"/>
                                          </p:stCondLst>
                                        </p:cTn>
                                        <p:tgtEl>
                                          <p:spTgt spid="3074"/>
                                        </p:tgtEl>
                                        <p:attrNameLst>
                                          <p:attrName>style.visibility</p:attrName>
                                        </p:attrNameLst>
                                      </p:cBhvr>
                                      <p:to>
                                        <p:strVal val="visible"/>
                                      </p:to>
                                    </p:set>
                                    <p:animEffect transition="in" filter="fade">
                                      <p:cBhvr>
                                        <p:cTn id="85" dur="2000"/>
                                        <p:tgtEl>
                                          <p:spTgt spid="3074"/>
                                        </p:tgtEl>
                                      </p:cBhvr>
                                    </p:animEffect>
                                    <p:anim calcmode="lin" valueType="num">
                                      <p:cBhvr>
                                        <p:cTn id="86" dur="2000" fill="hold"/>
                                        <p:tgtEl>
                                          <p:spTgt spid="3074"/>
                                        </p:tgtEl>
                                        <p:attrNameLst>
                                          <p:attrName>style.rotation</p:attrName>
                                        </p:attrNameLst>
                                      </p:cBhvr>
                                      <p:tavLst>
                                        <p:tav tm="0">
                                          <p:val>
                                            <p:fltVal val="720"/>
                                          </p:val>
                                        </p:tav>
                                        <p:tav tm="100000">
                                          <p:val>
                                            <p:fltVal val="0"/>
                                          </p:val>
                                        </p:tav>
                                      </p:tavLst>
                                    </p:anim>
                                    <p:anim calcmode="lin" valueType="num">
                                      <p:cBhvr>
                                        <p:cTn id="87" dur="2000" fill="hold"/>
                                        <p:tgtEl>
                                          <p:spTgt spid="3074"/>
                                        </p:tgtEl>
                                        <p:attrNameLst>
                                          <p:attrName>ppt_h</p:attrName>
                                        </p:attrNameLst>
                                      </p:cBhvr>
                                      <p:tavLst>
                                        <p:tav tm="0">
                                          <p:val>
                                            <p:fltVal val="0"/>
                                          </p:val>
                                        </p:tav>
                                        <p:tav tm="100000">
                                          <p:val>
                                            <p:strVal val="#ppt_h"/>
                                          </p:val>
                                        </p:tav>
                                      </p:tavLst>
                                    </p:anim>
                                    <p:anim calcmode="lin" valueType="num">
                                      <p:cBhvr>
                                        <p:cTn id="88" dur="2000" fill="hold"/>
                                        <p:tgtEl>
                                          <p:spTgt spid="307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CCCFF"/>
            </a:gs>
            <a:gs pos="17999">
              <a:srgbClr val="99CCFF"/>
            </a:gs>
            <a:gs pos="36000">
              <a:srgbClr val="9966FF"/>
            </a:gs>
            <a:gs pos="61000">
              <a:srgbClr val="CC99FF"/>
            </a:gs>
            <a:gs pos="82001">
              <a:srgbClr val="99CCFF"/>
            </a:gs>
            <a:gs pos="100000">
              <a:srgbClr val="CCCCFF"/>
            </a:gs>
          </a:gsLst>
          <a:lin ang="8100000" scaled="0"/>
          <a:tileRect/>
        </a:gradFill>
        <a:effectLst/>
      </p:bgPr>
    </p:bg>
    <p:spTree>
      <p:nvGrpSpPr>
        <p:cNvPr id="1" name=""/>
        <p:cNvGrpSpPr/>
        <p:nvPr/>
      </p:nvGrpSpPr>
      <p:grpSpPr>
        <a:xfrm>
          <a:off x="0" y="0"/>
          <a:ext cx="0" cy="0"/>
          <a:chOff x="0" y="0"/>
          <a:chExt cx="0" cy="0"/>
        </a:xfrm>
      </p:grpSpPr>
      <p:sp>
        <p:nvSpPr>
          <p:cNvPr id="2" name="TextBox 1"/>
          <p:cNvSpPr txBox="1"/>
          <p:nvPr/>
        </p:nvSpPr>
        <p:spPr>
          <a:xfrm>
            <a:off x="1259632" y="332656"/>
            <a:ext cx="6696744" cy="1015663"/>
          </a:xfrm>
          <a:prstGeom prst="rect">
            <a:avLst/>
          </a:prstGeom>
          <a:noFill/>
        </p:spPr>
        <p:txBody>
          <a:bodyPr wrap="square" rtlCol="0">
            <a:spAutoFit/>
          </a:bodyPr>
          <a:lstStyle/>
          <a:p>
            <a:r>
              <a:rPr lang="en-GB" sz="6000" dirty="0" smtClean="0">
                <a:solidFill>
                  <a:srgbClr val="0070C0"/>
                </a:solidFill>
                <a:latin typeface="Monotype Corsiva" pitchFamily="66" charset="0"/>
              </a:rPr>
              <a:t>What is an island? 4</a:t>
            </a:r>
            <a:endParaRPr lang="en-GB" sz="6000" dirty="0">
              <a:solidFill>
                <a:srgbClr val="0070C0"/>
              </a:solidFill>
              <a:latin typeface="Monotype Corsiva" pitchFamily="66" charset="0"/>
            </a:endParaRPr>
          </a:p>
        </p:txBody>
      </p:sp>
      <p:sp>
        <p:nvSpPr>
          <p:cNvPr id="3" name="TextBox 2"/>
          <p:cNvSpPr txBox="1"/>
          <p:nvPr/>
        </p:nvSpPr>
        <p:spPr>
          <a:xfrm>
            <a:off x="611560" y="1628800"/>
            <a:ext cx="8136904" cy="4801314"/>
          </a:xfrm>
          <a:prstGeom prst="rect">
            <a:avLst/>
          </a:prstGeom>
          <a:noFill/>
        </p:spPr>
        <p:txBody>
          <a:bodyPr wrap="square" rtlCol="0">
            <a:spAutoFit/>
          </a:bodyPr>
          <a:lstStyle/>
          <a:p>
            <a:r>
              <a:rPr lang="en-GB" sz="3400" b="1" i="1" dirty="0" smtClean="0">
                <a:solidFill>
                  <a:srgbClr val="7030A0"/>
                </a:solidFill>
              </a:rPr>
              <a:t>In the past, the people who lived the islands changed them. On one island, </a:t>
            </a:r>
            <a:r>
              <a:rPr lang="en-GB" sz="3400" b="1" i="1" dirty="0" smtClean="0">
                <a:solidFill>
                  <a:srgbClr val="FF33CC"/>
                </a:solidFill>
              </a:rPr>
              <a:t>local</a:t>
            </a:r>
            <a:r>
              <a:rPr lang="en-GB" sz="3400" b="1" i="1" dirty="0" smtClean="0">
                <a:solidFill>
                  <a:srgbClr val="7030A0"/>
                </a:solidFill>
              </a:rPr>
              <a:t> people </a:t>
            </a:r>
            <a:r>
              <a:rPr lang="en-GB" sz="3400" b="1" i="1" dirty="0" smtClean="0">
                <a:solidFill>
                  <a:srgbClr val="FF33CC"/>
                </a:solidFill>
              </a:rPr>
              <a:t>cut</a:t>
            </a:r>
            <a:r>
              <a:rPr lang="en-GB" sz="3400" b="1" i="1" dirty="0" smtClean="0">
                <a:solidFill>
                  <a:srgbClr val="7030A0"/>
                </a:solidFill>
              </a:rPr>
              <a:t> </a:t>
            </a:r>
            <a:r>
              <a:rPr lang="en-GB" sz="3400" b="1" i="1" dirty="0" smtClean="0">
                <a:solidFill>
                  <a:srgbClr val="FF33CC"/>
                </a:solidFill>
              </a:rPr>
              <a:t>down</a:t>
            </a:r>
            <a:r>
              <a:rPr lang="en-GB" sz="3400" b="1" i="1" dirty="0" smtClean="0">
                <a:solidFill>
                  <a:srgbClr val="7030A0"/>
                </a:solidFill>
              </a:rPr>
              <a:t> the trees to build boats. They used the boats to </a:t>
            </a:r>
            <a:r>
              <a:rPr lang="en-GB" sz="3400" b="1" i="1" dirty="0" smtClean="0">
                <a:solidFill>
                  <a:srgbClr val="FF33CC"/>
                </a:solidFill>
              </a:rPr>
              <a:t>catch</a:t>
            </a:r>
            <a:r>
              <a:rPr lang="en-GB" sz="3400" b="1" i="1" dirty="0" smtClean="0">
                <a:solidFill>
                  <a:srgbClr val="7030A0"/>
                </a:solidFill>
              </a:rPr>
              <a:t> </a:t>
            </a:r>
            <a:r>
              <a:rPr lang="en-GB" sz="3400" b="1" i="1" dirty="0" smtClean="0">
                <a:solidFill>
                  <a:srgbClr val="FF33CC"/>
                </a:solidFill>
              </a:rPr>
              <a:t>fish</a:t>
            </a:r>
            <a:r>
              <a:rPr lang="en-GB" sz="3400" b="1" i="1" dirty="0" smtClean="0">
                <a:solidFill>
                  <a:srgbClr val="7030A0"/>
                </a:solidFill>
              </a:rPr>
              <a:t>. When there was no more </a:t>
            </a:r>
            <a:r>
              <a:rPr lang="en-GB" sz="3400" b="1" i="1" dirty="0" smtClean="0">
                <a:solidFill>
                  <a:srgbClr val="FF33CC"/>
                </a:solidFill>
              </a:rPr>
              <a:t>wood</a:t>
            </a:r>
            <a:r>
              <a:rPr lang="en-GB" sz="3400" b="1" i="1" dirty="0" smtClean="0">
                <a:solidFill>
                  <a:srgbClr val="7030A0"/>
                </a:solidFill>
              </a:rPr>
              <a:t>, the people died. </a:t>
            </a:r>
            <a:r>
              <a:rPr lang="en-GB" sz="3400" b="1" i="1" dirty="0" smtClean="0">
                <a:solidFill>
                  <a:srgbClr val="FF33CC"/>
                </a:solidFill>
              </a:rPr>
              <a:t>Visitors</a:t>
            </a:r>
            <a:r>
              <a:rPr lang="en-GB" sz="3400" b="1" i="1" dirty="0" smtClean="0">
                <a:solidFill>
                  <a:srgbClr val="7030A0"/>
                </a:solidFill>
              </a:rPr>
              <a:t> who </a:t>
            </a:r>
            <a:r>
              <a:rPr lang="en-GB" sz="3400" b="1" i="1" dirty="0" smtClean="0">
                <a:solidFill>
                  <a:srgbClr val="FF33CC"/>
                </a:solidFill>
              </a:rPr>
              <a:t>sailed</a:t>
            </a:r>
            <a:r>
              <a:rPr lang="en-GB" sz="3400" b="1" i="1" dirty="0" smtClean="0">
                <a:solidFill>
                  <a:srgbClr val="7030A0"/>
                </a:solidFill>
              </a:rPr>
              <a:t> to islands also changed them. For example, </a:t>
            </a:r>
            <a:r>
              <a:rPr lang="en-GB" sz="3400" b="1" i="1" dirty="0" smtClean="0">
                <a:solidFill>
                  <a:srgbClr val="FF33CC"/>
                </a:solidFill>
              </a:rPr>
              <a:t>ships</a:t>
            </a:r>
            <a:r>
              <a:rPr lang="en-GB" sz="3400" b="1" i="1" dirty="0" smtClean="0">
                <a:solidFill>
                  <a:srgbClr val="7030A0"/>
                </a:solidFill>
              </a:rPr>
              <a:t> </a:t>
            </a:r>
            <a:r>
              <a:rPr lang="en-GB" sz="3400" b="1" i="1" dirty="0" smtClean="0">
                <a:solidFill>
                  <a:srgbClr val="FF33CC"/>
                </a:solidFill>
              </a:rPr>
              <a:t>introduced</a:t>
            </a:r>
            <a:r>
              <a:rPr lang="en-GB" sz="3400" b="1" i="1" dirty="0" smtClean="0">
                <a:solidFill>
                  <a:srgbClr val="7030A0"/>
                </a:solidFill>
              </a:rPr>
              <a:t> goats which </a:t>
            </a:r>
            <a:r>
              <a:rPr lang="en-GB" sz="3400" b="1" i="1" dirty="0" smtClean="0">
                <a:solidFill>
                  <a:srgbClr val="FF33CC"/>
                </a:solidFill>
              </a:rPr>
              <a:t>destroyed</a:t>
            </a:r>
            <a:r>
              <a:rPr lang="en-GB" sz="3400" b="1" i="1" dirty="0" smtClean="0">
                <a:solidFill>
                  <a:srgbClr val="7030A0"/>
                </a:solidFill>
              </a:rPr>
              <a:t> </a:t>
            </a:r>
            <a:r>
              <a:rPr lang="en-GB" sz="3400" b="1" i="1" dirty="0" smtClean="0">
                <a:solidFill>
                  <a:srgbClr val="FF33CC"/>
                </a:solidFill>
              </a:rPr>
              <a:t>native</a:t>
            </a:r>
            <a:r>
              <a:rPr lang="en-GB" sz="3400" b="1" i="1" dirty="0" smtClean="0">
                <a:solidFill>
                  <a:srgbClr val="7030A0"/>
                </a:solidFill>
              </a:rPr>
              <a:t> plants.    </a:t>
            </a:r>
          </a:p>
          <a:p>
            <a:r>
              <a:rPr lang="en-GB" sz="3400" b="1" i="1" dirty="0" smtClean="0">
                <a:solidFill>
                  <a:srgbClr val="7030A0"/>
                </a:solidFill>
              </a:rPr>
              <a:t> </a:t>
            </a:r>
            <a:endParaRPr lang="en-GB" sz="3400" b="1" i="1" dirty="0">
              <a:solidFill>
                <a:srgbClr val="7030A0"/>
              </a:solidFill>
            </a:endParaRPr>
          </a:p>
        </p:txBody>
      </p:sp>
    </p:spTree>
  </p:cSld>
  <p:clrMapOvr>
    <a:masterClrMapping/>
  </p:clrMapOvr>
  <p:transition spd="slow">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90"/>
                                          </p:val>
                                        </p:tav>
                                        <p:tav tm="100000">
                                          <p:val>
                                            <p:fltVal val="0"/>
                                          </p:val>
                                        </p:tav>
                                      </p:tavLst>
                                    </p:anim>
                                    <p:animEffect transition="in" filter="fade">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from="(-#ppt_w/2)" to="(#ppt_x)" calcmode="lin" valueType="num">
                                      <p:cBhvr>
                                        <p:cTn id="15" dur="1800" fill="hold">
                                          <p:stCondLst>
                                            <p:cond delay="0"/>
                                          </p:stCondLst>
                                        </p:cTn>
                                        <p:tgtEl>
                                          <p:spTgt spid="3"/>
                                        </p:tgtEl>
                                        <p:attrNameLst>
                                          <p:attrName>ppt_x</p:attrName>
                                        </p:attrNameLst>
                                      </p:cBhvr>
                                    </p:anim>
                                    <p:anim from="0" to="-1.0" calcmode="lin" valueType="num">
                                      <p:cBhvr>
                                        <p:cTn id="16" dur="600" decel="50000" autoRev="1" fill="hold">
                                          <p:stCondLst>
                                            <p:cond delay="1800"/>
                                          </p:stCondLst>
                                        </p:cTn>
                                        <p:tgtEl>
                                          <p:spTgt spid="3"/>
                                        </p:tgtEl>
                                        <p:attrNameLst>
                                          <p:attrName>xshear</p:attrName>
                                        </p:attrNameLst>
                                      </p:cBhvr>
                                    </p:anim>
                                    <p:animScale>
                                      <p:cBhvr>
                                        <p:cTn id="17" dur="600" decel="100000" autoRev="1" fill="hold">
                                          <p:stCondLst>
                                            <p:cond delay="1800"/>
                                          </p:stCondLst>
                                        </p:cTn>
                                        <p:tgtEl>
                                          <p:spTgt spid="3"/>
                                        </p:tgtEl>
                                      </p:cBhvr>
                                      <p:from x="100000" y="100000"/>
                                      <p:to x="80000" y="100000"/>
                                    </p:animScale>
                                    <p:anim by="(#ppt_h/3+#ppt_w*0.1)" calcmode="lin" valueType="num">
                                      <p:cBhvr additive="sum">
                                        <p:cTn id="18" dur="600" decel="100000" autoRev="1" fill="hold">
                                          <p:stCondLst>
                                            <p:cond delay="1800"/>
                                          </p:stCondLst>
                                        </p:cTn>
                                        <p:tgtEl>
                                          <p:spTgt spid="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3D4A8"/>
            </a:gs>
            <a:gs pos="25000">
              <a:srgbClr val="21D6E0"/>
            </a:gs>
            <a:gs pos="75000">
              <a:srgbClr val="0087E6"/>
            </a:gs>
            <a:gs pos="100000">
              <a:srgbClr val="005CBF"/>
            </a:gs>
          </a:gsLst>
          <a:lin ang="16200000" scaled="1"/>
          <a:tileRect/>
        </a:gradFill>
        <a:effectLst/>
      </p:bgPr>
    </p:bg>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6000" b="0" i="0" u="none" strike="noStrike" kern="1200" cap="none" spc="0" normalizeH="0" baseline="0" noProof="0" dirty="0" smtClean="0">
                <a:ln>
                  <a:noFill/>
                </a:ln>
                <a:solidFill>
                  <a:srgbClr val="7030A0"/>
                </a:solidFill>
                <a:effectLst/>
                <a:uLnTx/>
                <a:uFillTx/>
                <a:latin typeface="+mj-lt"/>
                <a:ea typeface="+mj-ea"/>
                <a:cs typeface="+mj-cs"/>
              </a:rPr>
              <a:t>The new words...</a:t>
            </a:r>
          </a:p>
        </p:txBody>
      </p:sp>
      <p:sp>
        <p:nvSpPr>
          <p:cNvPr id="3" name="Content Placeholder 2"/>
          <p:cNvSpPr txBox="1">
            <a:spLocks/>
          </p:cNvSpPr>
          <p:nvPr/>
        </p:nvSpPr>
        <p:spPr>
          <a:xfrm>
            <a:off x="395536" y="1124744"/>
            <a:ext cx="7200800" cy="5445224"/>
          </a:xfrm>
          <a:prstGeom prst="rect">
            <a:avLst/>
          </a:prstGeom>
        </p:spPr>
        <p:txBody>
          <a:bodyPr vert="horz" lIns="91440" tIns="45720" rIns="91440" bIns="45720" rtlCol="0">
            <a:normAutofit lnSpcReduction="10000"/>
          </a:bodyPr>
          <a:lstStyle/>
          <a:p>
            <a:pPr marL="342900" lvl="0" indent="-342900">
              <a:spcBef>
                <a:spcPct val="20000"/>
              </a:spcBef>
            </a:pPr>
            <a:r>
              <a:rPr lang="en-GB" sz="3200" dirty="0" smtClean="0">
                <a:solidFill>
                  <a:srgbClr val="7030A0"/>
                </a:solidFill>
              </a:rPr>
              <a:t>Local: </a:t>
            </a:r>
            <a:r>
              <a:rPr lang="ar-AE" sz="3200" dirty="0" smtClean="0">
                <a:solidFill>
                  <a:srgbClr val="7030A0"/>
                </a:solidFill>
              </a:rPr>
              <a:t>المحلية</a:t>
            </a:r>
            <a:endParaRPr lang="en-GB" sz="3200" dirty="0" smtClean="0">
              <a:solidFill>
                <a:srgbClr val="7030A0"/>
              </a:solidFill>
            </a:endParaRPr>
          </a:p>
          <a:p>
            <a:pPr marL="342900" lvl="0" indent="-342900">
              <a:spcBef>
                <a:spcPct val="20000"/>
              </a:spcBef>
            </a:pPr>
            <a:r>
              <a:rPr lang="en-GB" sz="3200" dirty="0" smtClean="0">
                <a:solidFill>
                  <a:srgbClr val="7030A0"/>
                </a:solidFill>
              </a:rPr>
              <a:t>Cut down:</a:t>
            </a:r>
            <a:r>
              <a:rPr lang="ar-AE" sz="3200" dirty="0" smtClean="0">
                <a:solidFill>
                  <a:srgbClr val="7030A0"/>
                </a:solidFill>
              </a:rPr>
              <a:t> </a:t>
            </a:r>
            <a:r>
              <a:rPr lang="ar-SY" sz="3200" smtClean="0">
                <a:solidFill>
                  <a:srgbClr val="7030A0"/>
                </a:solidFill>
              </a:rPr>
              <a:t>ي</a:t>
            </a:r>
            <a:r>
              <a:rPr lang="ar-AE" sz="3200" smtClean="0">
                <a:solidFill>
                  <a:srgbClr val="7030A0"/>
                </a:solidFill>
              </a:rPr>
              <a:t>قطع</a:t>
            </a:r>
            <a:endParaRPr lang="en-GB" sz="3200" dirty="0" smtClean="0">
              <a:solidFill>
                <a:srgbClr val="7030A0"/>
              </a:solidFill>
            </a:endParaRPr>
          </a:p>
          <a:p>
            <a:pPr marL="342900" lvl="0" indent="-342900">
              <a:spcBef>
                <a:spcPct val="20000"/>
              </a:spcBef>
            </a:pPr>
            <a:r>
              <a:rPr lang="en-GB" sz="3200" dirty="0" smtClean="0">
                <a:solidFill>
                  <a:srgbClr val="7030A0"/>
                </a:solidFill>
              </a:rPr>
              <a:t>Catch fish:</a:t>
            </a:r>
            <a:r>
              <a:rPr lang="ar-AE" sz="3200" dirty="0" smtClean="0">
                <a:solidFill>
                  <a:srgbClr val="7030A0"/>
                </a:solidFill>
              </a:rPr>
              <a:t> صيد الأسماك</a:t>
            </a:r>
            <a:endParaRPr lang="en-GB" sz="3200" dirty="0" smtClean="0">
              <a:solidFill>
                <a:srgbClr val="7030A0"/>
              </a:solidFill>
            </a:endParaRPr>
          </a:p>
          <a:p>
            <a:pPr marL="342900" lvl="0" indent="-342900">
              <a:spcBef>
                <a:spcPct val="20000"/>
              </a:spcBef>
            </a:pPr>
            <a:r>
              <a:rPr lang="en-GB" sz="3200" dirty="0" smtClean="0">
                <a:solidFill>
                  <a:srgbClr val="7030A0"/>
                </a:solidFill>
              </a:rPr>
              <a:t>Wood:</a:t>
            </a:r>
            <a:r>
              <a:rPr lang="ar-AE" sz="3200" dirty="0" smtClean="0">
                <a:solidFill>
                  <a:srgbClr val="7030A0"/>
                </a:solidFill>
              </a:rPr>
              <a:t> الخشب</a:t>
            </a:r>
            <a:endParaRPr lang="en-GB" sz="3200" dirty="0" smtClean="0">
              <a:solidFill>
                <a:srgbClr val="7030A0"/>
              </a:solidFill>
            </a:endParaRPr>
          </a:p>
          <a:p>
            <a:pPr marL="342900" lvl="0" indent="-342900">
              <a:spcBef>
                <a:spcPct val="20000"/>
              </a:spcBef>
            </a:pPr>
            <a:r>
              <a:rPr lang="en-GB" sz="3200" dirty="0" smtClean="0">
                <a:solidFill>
                  <a:srgbClr val="7030A0"/>
                </a:solidFill>
              </a:rPr>
              <a:t>Visitors:</a:t>
            </a:r>
            <a:r>
              <a:rPr lang="ar-AE" sz="3200" dirty="0" smtClean="0">
                <a:solidFill>
                  <a:srgbClr val="7030A0"/>
                </a:solidFill>
              </a:rPr>
              <a:t> الزوار</a:t>
            </a:r>
            <a:endParaRPr lang="en-GB" sz="3200" dirty="0" smtClean="0">
              <a:solidFill>
                <a:srgbClr val="7030A0"/>
              </a:solidFill>
            </a:endParaRPr>
          </a:p>
          <a:p>
            <a:pPr marL="342900" lvl="0" indent="-342900">
              <a:spcBef>
                <a:spcPct val="20000"/>
              </a:spcBef>
            </a:pPr>
            <a:r>
              <a:rPr lang="en-GB" sz="3200" dirty="0" smtClean="0">
                <a:solidFill>
                  <a:srgbClr val="7030A0"/>
                </a:solidFill>
              </a:rPr>
              <a:t>Sailed:</a:t>
            </a:r>
            <a:r>
              <a:rPr lang="ar-AE" sz="3200" dirty="0" smtClean="0">
                <a:solidFill>
                  <a:srgbClr val="7030A0"/>
                </a:solidFill>
              </a:rPr>
              <a:t> أبحر</a:t>
            </a:r>
            <a:endParaRPr lang="en-GB" sz="3200" dirty="0" smtClean="0">
              <a:solidFill>
                <a:srgbClr val="7030A0"/>
              </a:solidFill>
            </a:endParaRPr>
          </a:p>
          <a:p>
            <a:pPr marL="342900" lvl="0" indent="-342900">
              <a:spcBef>
                <a:spcPct val="20000"/>
              </a:spcBef>
            </a:pPr>
            <a:r>
              <a:rPr lang="en-GB" sz="3200" dirty="0" smtClean="0">
                <a:solidFill>
                  <a:srgbClr val="7030A0"/>
                </a:solidFill>
              </a:rPr>
              <a:t>Ships:</a:t>
            </a:r>
            <a:r>
              <a:rPr lang="ar-AE" sz="3200" dirty="0" smtClean="0">
                <a:solidFill>
                  <a:srgbClr val="7030A0"/>
                </a:solidFill>
              </a:rPr>
              <a:t> السفن</a:t>
            </a:r>
            <a:endParaRPr lang="en-GB" sz="3200" dirty="0" smtClean="0">
              <a:solidFill>
                <a:srgbClr val="7030A0"/>
              </a:solidFill>
            </a:endParaRPr>
          </a:p>
          <a:p>
            <a:pPr marL="342900" lvl="0" indent="-342900">
              <a:spcBef>
                <a:spcPct val="20000"/>
              </a:spcBef>
            </a:pPr>
            <a:r>
              <a:rPr lang="en-GB" sz="3200" dirty="0" smtClean="0">
                <a:solidFill>
                  <a:srgbClr val="7030A0"/>
                </a:solidFill>
              </a:rPr>
              <a:t>Introduced:</a:t>
            </a:r>
            <a:r>
              <a:rPr lang="ar-AE" sz="3200" dirty="0" smtClean="0">
                <a:solidFill>
                  <a:srgbClr val="7030A0"/>
                </a:solidFill>
              </a:rPr>
              <a:t> قدم</a:t>
            </a:r>
            <a:endParaRPr lang="en-GB" sz="3200" dirty="0" smtClean="0">
              <a:solidFill>
                <a:srgbClr val="7030A0"/>
              </a:solidFill>
            </a:endParaRPr>
          </a:p>
          <a:p>
            <a:pPr marL="342900" lvl="0" indent="-342900">
              <a:spcBef>
                <a:spcPct val="20000"/>
              </a:spcBef>
            </a:pPr>
            <a:r>
              <a:rPr lang="en-GB" sz="3200" dirty="0" smtClean="0">
                <a:solidFill>
                  <a:srgbClr val="7030A0"/>
                </a:solidFill>
              </a:rPr>
              <a:t>Destroyed:</a:t>
            </a:r>
            <a:r>
              <a:rPr lang="ar-AE" sz="3200" dirty="0" smtClean="0">
                <a:solidFill>
                  <a:srgbClr val="7030A0"/>
                </a:solidFill>
              </a:rPr>
              <a:t> دمر</a:t>
            </a:r>
            <a:endParaRPr lang="en-GB" sz="3200" dirty="0" smtClean="0">
              <a:solidFill>
                <a:srgbClr val="7030A0"/>
              </a:solidFill>
            </a:endParaRPr>
          </a:p>
          <a:p>
            <a:pPr marL="342900" lvl="0" indent="-342900">
              <a:spcBef>
                <a:spcPct val="20000"/>
              </a:spcBef>
            </a:pPr>
            <a:r>
              <a:rPr lang="en-GB" sz="3200" dirty="0" smtClean="0">
                <a:solidFill>
                  <a:srgbClr val="7030A0"/>
                </a:solidFill>
              </a:rPr>
              <a:t>Native:</a:t>
            </a:r>
            <a:r>
              <a:rPr lang="ar-AE" sz="3200" dirty="0" smtClean="0">
                <a:solidFill>
                  <a:srgbClr val="7030A0"/>
                </a:solidFill>
              </a:rPr>
              <a:t> الأصلية</a:t>
            </a:r>
            <a:endParaRPr lang="en-GB" sz="3200" dirty="0" smtClean="0">
              <a:solidFill>
                <a:srgbClr val="7030A0"/>
              </a:solidFill>
            </a:endParaRPr>
          </a:p>
          <a:p>
            <a:pPr marL="342900" lvl="0" indent="-342900">
              <a:spcBef>
                <a:spcPct val="20000"/>
              </a:spcBef>
            </a:pPr>
            <a:endParaRPr lang="en-GB" sz="3200" dirty="0" smtClean="0">
              <a:solidFill>
                <a:srgbClr val="7030A0"/>
              </a:solidFill>
            </a:endParaRPr>
          </a:p>
          <a:p>
            <a:pPr marL="342900" lvl="0" indent="-342900">
              <a:spcBef>
                <a:spcPct val="20000"/>
              </a:spcBef>
            </a:pPr>
            <a:endParaRPr kumimoji="0" lang="en-GB" sz="3200" b="0" i="0" u="none" strike="noStrike" kern="1200" cap="none" spc="0" normalizeH="0" baseline="0" noProof="0" dirty="0" smtClean="0">
              <a:ln>
                <a:noFill/>
              </a:ln>
              <a:solidFill>
                <a:srgbClr val="7030A0"/>
              </a:solidFill>
              <a:effectLst/>
              <a:uLnTx/>
              <a:uFillTx/>
              <a:latin typeface="+mn-lt"/>
              <a:ea typeface="+mn-ea"/>
              <a:cs typeface="+mn-cs"/>
            </a:endParaRPr>
          </a:p>
        </p:txBody>
      </p:sp>
      <p:pic>
        <p:nvPicPr>
          <p:cNvPr id="4" name="Picture 3" descr="museum-450.jpg"/>
          <p:cNvPicPr>
            <a:picLocks noChangeAspect="1"/>
          </p:cNvPicPr>
          <p:nvPr/>
        </p:nvPicPr>
        <p:blipFill>
          <a:blip r:embed="rId2" cstate="print"/>
          <a:stretch>
            <a:fillRect/>
          </a:stretch>
        </p:blipFill>
        <p:spPr>
          <a:xfrm>
            <a:off x="3563888" y="2708920"/>
            <a:ext cx="4932040" cy="3704510"/>
          </a:xfrm>
          <a:prstGeom prst="rect">
            <a:avLst/>
          </a:prstGeom>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1000" autoRev="1" fill="hold">
                                          <p:stCondLst>
                                            <p:cond delay="0"/>
                                          </p:stCondLst>
                                        </p:cTn>
                                        <p:tgtEl>
                                          <p:spTgt spid="2"/>
                                        </p:tgtEl>
                                        <p:attrNameLst>
                                          <p:attrName>ppt_w</p:attrName>
                                        </p:attrNameLst>
                                      </p:cBhvr>
                                    </p:anim>
                                    <p:anim by="(#ppt_w*0.50)" calcmode="lin" valueType="num">
                                      <p:cBhvr>
                                        <p:cTn id="8" dur="1000" decel="50000" autoRev="1" fill="hold">
                                          <p:stCondLst>
                                            <p:cond delay="0"/>
                                          </p:stCondLst>
                                        </p:cTn>
                                        <p:tgtEl>
                                          <p:spTgt spid="2"/>
                                        </p:tgtEl>
                                        <p:attrNameLst>
                                          <p:attrName>ppt_x</p:attrName>
                                        </p:attrNameLst>
                                      </p:cBhvr>
                                    </p:anim>
                                    <p:anim from="(-#ppt_h/2)" to="(#ppt_y)" calcmode="lin" valueType="num">
                                      <p:cBhvr>
                                        <p:cTn id="9" dur="2000" fill="hold">
                                          <p:stCondLst>
                                            <p:cond delay="0"/>
                                          </p:stCondLst>
                                        </p:cTn>
                                        <p:tgtEl>
                                          <p:spTgt spid="2"/>
                                        </p:tgtEl>
                                        <p:attrNameLst>
                                          <p:attrName>ppt_y</p:attrName>
                                        </p:attrNameLst>
                                      </p:cBhvr>
                                    </p:anim>
                                    <p:animRot by="21600000">
                                      <p:cBhvr>
                                        <p:cTn id="10" dur="2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600" decel="100000"/>
                                        <p:tgtEl>
                                          <p:spTgt spid="3">
                                            <p:txEl>
                                              <p:pRg st="0" end="0"/>
                                            </p:txEl>
                                          </p:spTgt>
                                        </p:tgtEl>
                                      </p:cBhvr>
                                    </p:animEffect>
                                    <p:anim calcmode="lin" valueType="num">
                                      <p:cBhvr>
                                        <p:cTn id="16" dur="16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17" dur="16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8" dur="16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9" dur="400" accel="100000" fill="hold">
                                          <p:stCondLst>
                                            <p:cond delay="16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20" dur="400" accel="100000" fill="hold">
                                          <p:stCondLst>
                                            <p:cond delay="16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800" decel="100000"/>
                                        <p:tgtEl>
                                          <p:spTgt spid="3">
                                            <p:txEl>
                                              <p:pRg st="1" end="1"/>
                                            </p:txEl>
                                          </p:spTgt>
                                        </p:tgtEl>
                                      </p:cBhvr>
                                    </p:animEffect>
                                    <p:anim calcmode="lin" valueType="num">
                                      <p:cBhvr>
                                        <p:cTn id="26"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27"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600" decel="100000"/>
                                        <p:tgtEl>
                                          <p:spTgt spid="3">
                                            <p:txEl>
                                              <p:pRg st="2" end="2"/>
                                            </p:txEl>
                                          </p:spTgt>
                                        </p:tgtEl>
                                      </p:cBhvr>
                                    </p:animEffect>
                                    <p:anim calcmode="lin" valueType="num">
                                      <p:cBhvr>
                                        <p:cTn id="36" dur="16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37" dur="16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38" dur="16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39" dur="400" accel="100000" fill="hold">
                                          <p:stCondLst>
                                            <p:cond delay="16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40" dur="400" accel="100000" fill="hold">
                                          <p:stCondLst>
                                            <p:cond delay="1600"/>
                                          </p:stCondLst>
                                        </p:cTn>
                                        <p:tgtEl>
                                          <p:spTgt spid="3">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0" presetClass="entr" presetSubtype="0" fill="hold" nodeType="clickEffect">
                                  <p:stCondLst>
                                    <p:cond delay="0"/>
                                  </p:stCondLst>
                                  <p:childTnLst>
                                    <p:set>
                                      <p:cBhvr>
                                        <p:cTn id="44" dur="1" fill="hold">
                                          <p:stCondLst>
                                            <p:cond delay="0"/>
                                          </p:stCondLst>
                                        </p:cTn>
                                        <p:tgtEl>
                                          <p:spTgt spid="3">
                                            <p:txEl>
                                              <p:pRg st="3" end="3"/>
                                            </p:txEl>
                                          </p:spTgt>
                                        </p:tgtEl>
                                        <p:attrNameLst>
                                          <p:attrName>style.visibility</p:attrName>
                                        </p:attrNameLst>
                                      </p:cBhvr>
                                      <p:to>
                                        <p:strVal val="visible"/>
                                      </p:to>
                                    </p:set>
                                    <p:animEffect transition="in" filter="fade">
                                      <p:cBhvr>
                                        <p:cTn id="45" dur="1600" decel="100000"/>
                                        <p:tgtEl>
                                          <p:spTgt spid="3">
                                            <p:txEl>
                                              <p:pRg st="3" end="3"/>
                                            </p:txEl>
                                          </p:spTgt>
                                        </p:tgtEl>
                                      </p:cBhvr>
                                    </p:animEffect>
                                    <p:anim calcmode="lin" valueType="num">
                                      <p:cBhvr>
                                        <p:cTn id="46" dur="1600" decel="100000" fill="hold"/>
                                        <p:tgtEl>
                                          <p:spTgt spid="3">
                                            <p:txEl>
                                              <p:pRg st="3" end="3"/>
                                            </p:txEl>
                                          </p:spTgt>
                                        </p:tgtEl>
                                        <p:attrNameLst>
                                          <p:attrName>style.rotation</p:attrName>
                                        </p:attrNameLst>
                                      </p:cBhvr>
                                      <p:tavLst>
                                        <p:tav tm="0">
                                          <p:val>
                                            <p:fltVal val="-90"/>
                                          </p:val>
                                        </p:tav>
                                        <p:tav tm="100000">
                                          <p:val>
                                            <p:fltVal val="0"/>
                                          </p:val>
                                        </p:tav>
                                      </p:tavLst>
                                    </p:anim>
                                    <p:anim calcmode="lin" valueType="num">
                                      <p:cBhvr>
                                        <p:cTn id="47" dur="1600" decel="100000" fill="hold"/>
                                        <p:tgtEl>
                                          <p:spTgt spid="3">
                                            <p:txEl>
                                              <p:pRg st="3" end="3"/>
                                            </p:txEl>
                                          </p:spTgt>
                                        </p:tgtEl>
                                        <p:attrNameLst>
                                          <p:attrName>ppt_x</p:attrName>
                                        </p:attrNameLst>
                                      </p:cBhvr>
                                      <p:tavLst>
                                        <p:tav tm="0">
                                          <p:val>
                                            <p:strVal val="#ppt_x+0.4"/>
                                          </p:val>
                                        </p:tav>
                                        <p:tav tm="100000">
                                          <p:val>
                                            <p:strVal val="#ppt_x-0.05"/>
                                          </p:val>
                                        </p:tav>
                                      </p:tavLst>
                                    </p:anim>
                                    <p:anim calcmode="lin" valueType="num">
                                      <p:cBhvr>
                                        <p:cTn id="48" dur="1600" decel="100000" fill="hold"/>
                                        <p:tgtEl>
                                          <p:spTgt spid="3">
                                            <p:txEl>
                                              <p:pRg st="3" end="3"/>
                                            </p:txEl>
                                          </p:spTgt>
                                        </p:tgtEl>
                                        <p:attrNameLst>
                                          <p:attrName>ppt_y</p:attrName>
                                        </p:attrNameLst>
                                      </p:cBhvr>
                                      <p:tavLst>
                                        <p:tav tm="0">
                                          <p:val>
                                            <p:strVal val="#ppt_y-0.4"/>
                                          </p:val>
                                        </p:tav>
                                        <p:tav tm="100000">
                                          <p:val>
                                            <p:strVal val="#ppt_y+0.1"/>
                                          </p:val>
                                        </p:tav>
                                      </p:tavLst>
                                    </p:anim>
                                    <p:anim calcmode="lin" valueType="num">
                                      <p:cBhvr>
                                        <p:cTn id="49" dur="400" accel="100000" fill="hold">
                                          <p:stCondLst>
                                            <p:cond delay="1600"/>
                                          </p:stCondLst>
                                        </p:cTn>
                                        <p:tgtEl>
                                          <p:spTgt spid="3">
                                            <p:txEl>
                                              <p:pRg st="3" end="3"/>
                                            </p:txEl>
                                          </p:spTgt>
                                        </p:tgtEl>
                                        <p:attrNameLst>
                                          <p:attrName>ppt_x</p:attrName>
                                        </p:attrNameLst>
                                      </p:cBhvr>
                                      <p:tavLst>
                                        <p:tav tm="0">
                                          <p:val>
                                            <p:strVal val="#ppt_x-0.05"/>
                                          </p:val>
                                        </p:tav>
                                        <p:tav tm="100000">
                                          <p:val>
                                            <p:strVal val="#ppt_x"/>
                                          </p:val>
                                        </p:tav>
                                      </p:tavLst>
                                    </p:anim>
                                    <p:anim calcmode="lin" valueType="num">
                                      <p:cBhvr>
                                        <p:cTn id="50" dur="400" accel="100000" fill="hold">
                                          <p:stCondLst>
                                            <p:cond delay="1600"/>
                                          </p:stCondLst>
                                        </p:cTn>
                                        <p:tgtEl>
                                          <p:spTgt spid="3">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0" presetClass="entr" presetSubtype="0" fill="hold"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fade">
                                      <p:cBhvr>
                                        <p:cTn id="55" dur="1600" decel="100000"/>
                                        <p:tgtEl>
                                          <p:spTgt spid="3">
                                            <p:txEl>
                                              <p:pRg st="4" end="4"/>
                                            </p:txEl>
                                          </p:spTgt>
                                        </p:tgtEl>
                                      </p:cBhvr>
                                    </p:animEffect>
                                    <p:anim calcmode="lin" valueType="num">
                                      <p:cBhvr>
                                        <p:cTn id="56" dur="1600" decel="100000" fill="hold"/>
                                        <p:tgtEl>
                                          <p:spTgt spid="3">
                                            <p:txEl>
                                              <p:pRg st="4" end="4"/>
                                            </p:txEl>
                                          </p:spTgt>
                                        </p:tgtEl>
                                        <p:attrNameLst>
                                          <p:attrName>style.rotation</p:attrName>
                                        </p:attrNameLst>
                                      </p:cBhvr>
                                      <p:tavLst>
                                        <p:tav tm="0">
                                          <p:val>
                                            <p:fltVal val="-90"/>
                                          </p:val>
                                        </p:tav>
                                        <p:tav tm="100000">
                                          <p:val>
                                            <p:fltVal val="0"/>
                                          </p:val>
                                        </p:tav>
                                      </p:tavLst>
                                    </p:anim>
                                    <p:anim calcmode="lin" valueType="num">
                                      <p:cBhvr>
                                        <p:cTn id="57" dur="1600" decel="100000" fill="hold"/>
                                        <p:tgtEl>
                                          <p:spTgt spid="3">
                                            <p:txEl>
                                              <p:pRg st="4" end="4"/>
                                            </p:txEl>
                                          </p:spTgt>
                                        </p:tgtEl>
                                        <p:attrNameLst>
                                          <p:attrName>ppt_x</p:attrName>
                                        </p:attrNameLst>
                                      </p:cBhvr>
                                      <p:tavLst>
                                        <p:tav tm="0">
                                          <p:val>
                                            <p:strVal val="#ppt_x+0.4"/>
                                          </p:val>
                                        </p:tav>
                                        <p:tav tm="100000">
                                          <p:val>
                                            <p:strVal val="#ppt_x-0.05"/>
                                          </p:val>
                                        </p:tav>
                                      </p:tavLst>
                                    </p:anim>
                                    <p:anim calcmode="lin" valueType="num">
                                      <p:cBhvr>
                                        <p:cTn id="58" dur="1600" decel="100000" fill="hold"/>
                                        <p:tgtEl>
                                          <p:spTgt spid="3">
                                            <p:txEl>
                                              <p:pRg st="4" end="4"/>
                                            </p:txEl>
                                          </p:spTgt>
                                        </p:tgtEl>
                                        <p:attrNameLst>
                                          <p:attrName>ppt_y</p:attrName>
                                        </p:attrNameLst>
                                      </p:cBhvr>
                                      <p:tavLst>
                                        <p:tav tm="0">
                                          <p:val>
                                            <p:strVal val="#ppt_y-0.4"/>
                                          </p:val>
                                        </p:tav>
                                        <p:tav tm="100000">
                                          <p:val>
                                            <p:strVal val="#ppt_y+0.1"/>
                                          </p:val>
                                        </p:tav>
                                      </p:tavLst>
                                    </p:anim>
                                    <p:anim calcmode="lin" valueType="num">
                                      <p:cBhvr>
                                        <p:cTn id="59" dur="400" accel="100000" fill="hold">
                                          <p:stCondLst>
                                            <p:cond delay="1600"/>
                                          </p:stCondLst>
                                        </p:cTn>
                                        <p:tgtEl>
                                          <p:spTgt spid="3">
                                            <p:txEl>
                                              <p:pRg st="4" end="4"/>
                                            </p:txEl>
                                          </p:spTgt>
                                        </p:tgtEl>
                                        <p:attrNameLst>
                                          <p:attrName>ppt_x</p:attrName>
                                        </p:attrNameLst>
                                      </p:cBhvr>
                                      <p:tavLst>
                                        <p:tav tm="0">
                                          <p:val>
                                            <p:strVal val="#ppt_x-0.05"/>
                                          </p:val>
                                        </p:tav>
                                        <p:tav tm="100000">
                                          <p:val>
                                            <p:strVal val="#ppt_x"/>
                                          </p:val>
                                        </p:tav>
                                      </p:tavLst>
                                    </p:anim>
                                    <p:anim calcmode="lin" valueType="num">
                                      <p:cBhvr>
                                        <p:cTn id="60" dur="400" accel="100000" fill="hold">
                                          <p:stCondLst>
                                            <p:cond delay="1600"/>
                                          </p:stCondLst>
                                        </p:cTn>
                                        <p:tgtEl>
                                          <p:spTgt spid="3">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0" presetClass="entr" presetSubtype="0" fill="hold" nodeType="clickEffect">
                                  <p:stCondLst>
                                    <p:cond delay="0"/>
                                  </p:stCondLst>
                                  <p:childTnLst>
                                    <p:set>
                                      <p:cBhvr>
                                        <p:cTn id="64" dur="1" fill="hold">
                                          <p:stCondLst>
                                            <p:cond delay="0"/>
                                          </p:stCondLst>
                                        </p:cTn>
                                        <p:tgtEl>
                                          <p:spTgt spid="3">
                                            <p:txEl>
                                              <p:pRg st="5" end="5"/>
                                            </p:txEl>
                                          </p:spTgt>
                                        </p:tgtEl>
                                        <p:attrNameLst>
                                          <p:attrName>style.visibility</p:attrName>
                                        </p:attrNameLst>
                                      </p:cBhvr>
                                      <p:to>
                                        <p:strVal val="visible"/>
                                      </p:to>
                                    </p:set>
                                    <p:animEffect transition="in" filter="fade">
                                      <p:cBhvr>
                                        <p:cTn id="65" dur="1600" decel="100000"/>
                                        <p:tgtEl>
                                          <p:spTgt spid="3">
                                            <p:txEl>
                                              <p:pRg st="5" end="5"/>
                                            </p:txEl>
                                          </p:spTgt>
                                        </p:tgtEl>
                                      </p:cBhvr>
                                    </p:animEffect>
                                    <p:anim calcmode="lin" valueType="num">
                                      <p:cBhvr>
                                        <p:cTn id="66" dur="1600" decel="100000" fill="hold"/>
                                        <p:tgtEl>
                                          <p:spTgt spid="3">
                                            <p:txEl>
                                              <p:pRg st="5" end="5"/>
                                            </p:txEl>
                                          </p:spTgt>
                                        </p:tgtEl>
                                        <p:attrNameLst>
                                          <p:attrName>style.rotation</p:attrName>
                                        </p:attrNameLst>
                                      </p:cBhvr>
                                      <p:tavLst>
                                        <p:tav tm="0">
                                          <p:val>
                                            <p:fltVal val="-90"/>
                                          </p:val>
                                        </p:tav>
                                        <p:tav tm="100000">
                                          <p:val>
                                            <p:fltVal val="0"/>
                                          </p:val>
                                        </p:tav>
                                      </p:tavLst>
                                    </p:anim>
                                    <p:anim calcmode="lin" valueType="num">
                                      <p:cBhvr>
                                        <p:cTn id="67" dur="1600" decel="100000" fill="hold"/>
                                        <p:tgtEl>
                                          <p:spTgt spid="3">
                                            <p:txEl>
                                              <p:pRg st="5" end="5"/>
                                            </p:txEl>
                                          </p:spTgt>
                                        </p:tgtEl>
                                        <p:attrNameLst>
                                          <p:attrName>ppt_x</p:attrName>
                                        </p:attrNameLst>
                                      </p:cBhvr>
                                      <p:tavLst>
                                        <p:tav tm="0">
                                          <p:val>
                                            <p:strVal val="#ppt_x+0.4"/>
                                          </p:val>
                                        </p:tav>
                                        <p:tav tm="100000">
                                          <p:val>
                                            <p:strVal val="#ppt_x-0.05"/>
                                          </p:val>
                                        </p:tav>
                                      </p:tavLst>
                                    </p:anim>
                                    <p:anim calcmode="lin" valueType="num">
                                      <p:cBhvr>
                                        <p:cTn id="68" dur="1600" decel="100000" fill="hold"/>
                                        <p:tgtEl>
                                          <p:spTgt spid="3">
                                            <p:txEl>
                                              <p:pRg st="5" end="5"/>
                                            </p:txEl>
                                          </p:spTgt>
                                        </p:tgtEl>
                                        <p:attrNameLst>
                                          <p:attrName>ppt_y</p:attrName>
                                        </p:attrNameLst>
                                      </p:cBhvr>
                                      <p:tavLst>
                                        <p:tav tm="0">
                                          <p:val>
                                            <p:strVal val="#ppt_y-0.4"/>
                                          </p:val>
                                        </p:tav>
                                        <p:tav tm="100000">
                                          <p:val>
                                            <p:strVal val="#ppt_y+0.1"/>
                                          </p:val>
                                        </p:tav>
                                      </p:tavLst>
                                    </p:anim>
                                    <p:anim calcmode="lin" valueType="num">
                                      <p:cBhvr>
                                        <p:cTn id="69" dur="400" accel="100000" fill="hold">
                                          <p:stCondLst>
                                            <p:cond delay="1600"/>
                                          </p:stCondLst>
                                        </p:cTn>
                                        <p:tgtEl>
                                          <p:spTgt spid="3">
                                            <p:txEl>
                                              <p:pRg st="5" end="5"/>
                                            </p:txEl>
                                          </p:spTgt>
                                        </p:tgtEl>
                                        <p:attrNameLst>
                                          <p:attrName>ppt_x</p:attrName>
                                        </p:attrNameLst>
                                      </p:cBhvr>
                                      <p:tavLst>
                                        <p:tav tm="0">
                                          <p:val>
                                            <p:strVal val="#ppt_x-0.05"/>
                                          </p:val>
                                        </p:tav>
                                        <p:tav tm="100000">
                                          <p:val>
                                            <p:strVal val="#ppt_x"/>
                                          </p:val>
                                        </p:tav>
                                      </p:tavLst>
                                    </p:anim>
                                    <p:anim calcmode="lin" valueType="num">
                                      <p:cBhvr>
                                        <p:cTn id="70" dur="400" accel="100000" fill="hold">
                                          <p:stCondLst>
                                            <p:cond delay="1600"/>
                                          </p:stCondLst>
                                        </p:cTn>
                                        <p:tgtEl>
                                          <p:spTgt spid="3">
                                            <p:txEl>
                                              <p:pRg st="5" end="5"/>
                                            </p:txEl>
                                          </p:spTgt>
                                        </p:tgtEl>
                                        <p:attrNameLst>
                                          <p:attrName>ppt_y</p:attrName>
                                        </p:attrNameLst>
                                      </p:cBhvr>
                                      <p:tavLst>
                                        <p:tav tm="0">
                                          <p:val>
                                            <p:strVal val="#ppt_y+0.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30" presetClass="entr" presetSubtype="0" fill="hold" nodeType="clickEffect">
                                  <p:stCondLst>
                                    <p:cond delay="0"/>
                                  </p:stCondLst>
                                  <p:childTnLst>
                                    <p:set>
                                      <p:cBhvr>
                                        <p:cTn id="74" dur="1" fill="hold">
                                          <p:stCondLst>
                                            <p:cond delay="0"/>
                                          </p:stCondLst>
                                        </p:cTn>
                                        <p:tgtEl>
                                          <p:spTgt spid="3">
                                            <p:txEl>
                                              <p:pRg st="6" end="6"/>
                                            </p:txEl>
                                          </p:spTgt>
                                        </p:tgtEl>
                                        <p:attrNameLst>
                                          <p:attrName>style.visibility</p:attrName>
                                        </p:attrNameLst>
                                      </p:cBhvr>
                                      <p:to>
                                        <p:strVal val="visible"/>
                                      </p:to>
                                    </p:set>
                                    <p:animEffect transition="in" filter="fade">
                                      <p:cBhvr>
                                        <p:cTn id="75" dur="1600" decel="100000"/>
                                        <p:tgtEl>
                                          <p:spTgt spid="3">
                                            <p:txEl>
                                              <p:pRg st="6" end="6"/>
                                            </p:txEl>
                                          </p:spTgt>
                                        </p:tgtEl>
                                      </p:cBhvr>
                                    </p:animEffect>
                                    <p:anim calcmode="lin" valueType="num">
                                      <p:cBhvr>
                                        <p:cTn id="76" dur="1600" decel="100000" fill="hold"/>
                                        <p:tgtEl>
                                          <p:spTgt spid="3">
                                            <p:txEl>
                                              <p:pRg st="6" end="6"/>
                                            </p:txEl>
                                          </p:spTgt>
                                        </p:tgtEl>
                                        <p:attrNameLst>
                                          <p:attrName>style.rotation</p:attrName>
                                        </p:attrNameLst>
                                      </p:cBhvr>
                                      <p:tavLst>
                                        <p:tav tm="0">
                                          <p:val>
                                            <p:fltVal val="-90"/>
                                          </p:val>
                                        </p:tav>
                                        <p:tav tm="100000">
                                          <p:val>
                                            <p:fltVal val="0"/>
                                          </p:val>
                                        </p:tav>
                                      </p:tavLst>
                                    </p:anim>
                                    <p:anim calcmode="lin" valueType="num">
                                      <p:cBhvr>
                                        <p:cTn id="77" dur="1600" decel="100000" fill="hold"/>
                                        <p:tgtEl>
                                          <p:spTgt spid="3">
                                            <p:txEl>
                                              <p:pRg st="6" end="6"/>
                                            </p:txEl>
                                          </p:spTgt>
                                        </p:tgtEl>
                                        <p:attrNameLst>
                                          <p:attrName>ppt_x</p:attrName>
                                        </p:attrNameLst>
                                      </p:cBhvr>
                                      <p:tavLst>
                                        <p:tav tm="0">
                                          <p:val>
                                            <p:strVal val="#ppt_x+0.4"/>
                                          </p:val>
                                        </p:tav>
                                        <p:tav tm="100000">
                                          <p:val>
                                            <p:strVal val="#ppt_x-0.05"/>
                                          </p:val>
                                        </p:tav>
                                      </p:tavLst>
                                    </p:anim>
                                    <p:anim calcmode="lin" valueType="num">
                                      <p:cBhvr>
                                        <p:cTn id="78" dur="1600" decel="100000" fill="hold"/>
                                        <p:tgtEl>
                                          <p:spTgt spid="3">
                                            <p:txEl>
                                              <p:pRg st="6" end="6"/>
                                            </p:txEl>
                                          </p:spTgt>
                                        </p:tgtEl>
                                        <p:attrNameLst>
                                          <p:attrName>ppt_y</p:attrName>
                                        </p:attrNameLst>
                                      </p:cBhvr>
                                      <p:tavLst>
                                        <p:tav tm="0">
                                          <p:val>
                                            <p:strVal val="#ppt_y-0.4"/>
                                          </p:val>
                                        </p:tav>
                                        <p:tav tm="100000">
                                          <p:val>
                                            <p:strVal val="#ppt_y+0.1"/>
                                          </p:val>
                                        </p:tav>
                                      </p:tavLst>
                                    </p:anim>
                                    <p:anim calcmode="lin" valueType="num">
                                      <p:cBhvr>
                                        <p:cTn id="79" dur="400" accel="100000" fill="hold">
                                          <p:stCondLst>
                                            <p:cond delay="1600"/>
                                          </p:stCondLst>
                                        </p:cTn>
                                        <p:tgtEl>
                                          <p:spTgt spid="3">
                                            <p:txEl>
                                              <p:pRg st="6" end="6"/>
                                            </p:txEl>
                                          </p:spTgt>
                                        </p:tgtEl>
                                        <p:attrNameLst>
                                          <p:attrName>ppt_x</p:attrName>
                                        </p:attrNameLst>
                                      </p:cBhvr>
                                      <p:tavLst>
                                        <p:tav tm="0">
                                          <p:val>
                                            <p:strVal val="#ppt_x-0.05"/>
                                          </p:val>
                                        </p:tav>
                                        <p:tav tm="100000">
                                          <p:val>
                                            <p:strVal val="#ppt_x"/>
                                          </p:val>
                                        </p:tav>
                                      </p:tavLst>
                                    </p:anim>
                                    <p:anim calcmode="lin" valueType="num">
                                      <p:cBhvr>
                                        <p:cTn id="80" dur="400" accel="100000" fill="hold">
                                          <p:stCondLst>
                                            <p:cond delay="1600"/>
                                          </p:stCondLst>
                                        </p:cTn>
                                        <p:tgtEl>
                                          <p:spTgt spid="3">
                                            <p:txEl>
                                              <p:pRg st="6" end="6"/>
                                            </p:txEl>
                                          </p:spTgt>
                                        </p:tgtEl>
                                        <p:attrNameLst>
                                          <p:attrName>ppt_y</p:attrName>
                                        </p:attrNameLst>
                                      </p:cBhvr>
                                      <p:tavLst>
                                        <p:tav tm="0">
                                          <p:val>
                                            <p:strVal val="#ppt_y+0.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30" presetClass="entr" presetSubtype="0" fill="hold" nodeType="clickEffect">
                                  <p:stCondLst>
                                    <p:cond delay="0"/>
                                  </p:stCondLst>
                                  <p:childTnLst>
                                    <p:set>
                                      <p:cBhvr>
                                        <p:cTn id="84" dur="1" fill="hold">
                                          <p:stCondLst>
                                            <p:cond delay="0"/>
                                          </p:stCondLst>
                                        </p:cTn>
                                        <p:tgtEl>
                                          <p:spTgt spid="3">
                                            <p:txEl>
                                              <p:pRg st="7" end="7"/>
                                            </p:txEl>
                                          </p:spTgt>
                                        </p:tgtEl>
                                        <p:attrNameLst>
                                          <p:attrName>style.visibility</p:attrName>
                                        </p:attrNameLst>
                                      </p:cBhvr>
                                      <p:to>
                                        <p:strVal val="visible"/>
                                      </p:to>
                                    </p:set>
                                    <p:animEffect transition="in" filter="fade">
                                      <p:cBhvr>
                                        <p:cTn id="85" dur="1600" decel="100000"/>
                                        <p:tgtEl>
                                          <p:spTgt spid="3">
                                            <p:txEl>
                                              <p:pRg st="7" end="7"/>
                                            </p:txEl>
                                          </p:spTgt>
                                        </p:tgtEl>
                                      </p:cBhvr>
                                    </p:animEffect>
                                    <p:anim calcmode="lin" valueType="num">
                                      <p:cBhvr>
                                        <p:cTn id="86" dur="1600" decel="100000" fill="hold"/>
                                        <p:tgtEl>
                                          <p:spTgt spid="3">
                                            <p:txEl>
                                              <p:pRg st="7" end="7"/>
                                            </p:txEl>
                                          </p:spTgt>
                                        </p:tgtEl>
                                        <p:attrNameLst>
                                          <p:attrName>style.rotation</p:attrName>
                                        </p:attrNameLst>
                                      </p:cBhvr>
                                      <p:tavLst>
                                        <p:tav tm="0">
                                          <p:val>
                                            <p:fltVal val="-90"/>
                                          </p:val>
                                        </p:tav>
                                        <p:tav tm="100000">
                                          <p:val>
                                            <p:fltVal val="0"/>
                                          </p:val>
                                        </p:tav>
                                      </p:tavLst>
                                    </p:anim>
                                    <p:anim calcmode="lin" valueType="num">
                                      <p:cBhvr>
                                        <p:cTn id="87" dur="1600" decel="100000" fill="hold"/>
                                        <p:tgtEl>
                                          <p:spTgt spid="3">
                                            <p:txEl>
                                              <p:pRg st="7" end="7"/>
                                            </p:txEl>
                                          </p:spTgt>
                                        </p:tgtEl>
                                        <p:attrNameLst>
                                          <p:attrName>ppt_x</p:attrName>
                                        </p:attrNameLst>
                                      </p:cBhvr>
                                      <p:tavLst>
                                        <p:tav tm="0">
                                          <p:val>
                                            <p:strVal val="#ppt_x+0.4"/>
                                          </p:val>
                                        </p:tav>
                                        <p:tav tm="100000">
                                          <p:val>
                                            <p:strVal val="#ppt_x-0.05"/>
                                          </p:val>
                                        </p:tav>
                                      </p:tavLst>
                                    </p:anim>
                                    <p:anim calcmode="lin" valueType="num">
                                      <p:cBhvr>
                                        <p:cTn id="88" dur="1600" decel="100000" fill="hold"/>
                                        <p:tgtEl>
                                          <p:spTgt spid="3">
                                            <p:txEl>
                                              <p:pRg st="7" end="7"/>
                                            </p:txEl>
                                          </p:spTgt>
                                        </p:tgtEl>
                                        <p:attrNameLst>
                                          <p:attrName>ppt_y</p:attrName>
                                        </p:attrNameLst>
                                      </p:cBhvr>
                                      <p:tavLst>
                                        <p:tav tm="0">
                                          <p:val>
                                            <p:strVal val="#ppt_y-0.4"/>
                                          </p:val>
                                        </p:tav>
                                        <p:tav tm="100000">
                                          <p:val>
                                            <p:strVal val="#ppt_y+0.1"/>
                                          </p:val>
                                        </p:tav>
                                      </p:tavLst>
                                    </p:anim>
                                    <p:anim calcmode="lin" valueType="num">
                                      <p:cBhvr>
                                        <p:cTn id="89" dur="400" accel="100000" fill="hold">
                                          <p:stCondLst>
                                            <p:cond delay="1600"/>
                                          </p:stCondLst>
                                        </p:cTn>
                                        <p:tgtEl>
                                          <p:spTgt spid="3">
                                            <p:txEl>
                                              <p:pRg st="7" end="7"/>
                                            </p:txEl>
                                          </p:spTgt>
                                        </p:tgtEl>
                                        <p:attrNameLst>
                                          <p:attrName>ppt_x</p:attrName>
                                        </p:attrNameLst>
                                      </p:cBhvr>
                                      <p:tavLst>
                                        <p:tav tm="0">
                                          <p:val>
                                            <p:strVal val="#ppt_x-0.05"/>
                                          </p:val>
                                        </p:tav>
                                        <p:tav tm="100000">
                                          <p:val>
                                            <p:strVal val="#ppt_x"/>
                                          </p:val>
                                        </p:tav>
                                      </p:tavLst>
                                    </p:anim>
                                    <p:anim calcmode="lin" valueType="num">
                                      <p:cBhvr>
                                        <p:cTn id="90" dur="400" accel="100000" fill="hold">
                                          <p:stCondLst>
                                            <p:cond delay="1600"/>
                                          </p:stCondLst>
                                        </p:cTn>
                                        <p:tgtEl>
                                          <p:spTgt spid="3">
                                            <p:txEl>
                                              <p:pRg st="7" end="7"/>
                                            </p:txEl>
                                          </p:spTgt>
                                        </p:tgtEl>
                                        <p:attrNameLst>
                                          <p:attrName>ppt_y</p:attrName>
                                        </p:attrNameLst>
                                      </p:cBhvr>
                                      <p:tavLst>
                                        <p:tav tm="0">
                                          <p:val>
                                            <p:strVal val="#ppt_y+0.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30" presetClass="entr" presetSubtype="0" fill="hold" nodeType="clickEffect">
                                  <p:stCondLst>
                                    <p:cond delay="0"/>
                                  </p:stCondLst>
                                  <p:childTnLst>
                                    <p:set>
                                      <p:cBhvr>
                                        <p:cTn id="94" dur="1" fill="hold">
                                          <p:stCondLst>
                                            <p:cond delay="0"/>
                                          </p:stCondLst>
                                        </p:cTn>
                                        <p:tgtEl>
                                          <p:spTgt spid="3">
                                            <p:txEl>
                                              <p:pRg st="8" end="8"/>
                                            </p:txEl>
                                          </p:spTgt>
                                        </p:tgtEl>
                                        <p:attrNameLst>
                                          <p:attrName>style.visibility</p:attrName>
                                        </p:attrNameLst>
                                      </p:cBhvr>
                                      <p:to>
                                        <p:strVal val="visible"/>
                                      </p:to>
                                    </p:set>
                                    <p:animEffect transition="in" filter="fade">
                                      <p:cBhvr>
                                        <p:cTn id="95" dur="1600" decel="100000"/>
                                        <p:tgtEl>
                                          <p:spTgt spid="3">
                                            <p:txEl>
                                              <p:pRg st="8" end="8"/>
                                            </p:txEl>
                                          </p:spTgt>
                                        </p:tgtEl>
                                      </p:cBhvr>
                                    </p:animEffect>
                                    <p:anim calcmode="lin" valueType="num">
                                      <p:cBhvr>
                                        <p:cTn id="96" dur="1600" decel="100000" fill="hold"/>
                                        <p:tgtEl>
                                          <p:spTgt spid="3">
                                            <p:txEl>
                                              <p:pRg st="8" end="8"/>
                                            </p:txEl>
                                          </p:spTgt>
                                        </p:tgtEl>
                                        <p:attrNameLst>
                                          <p:attrName>style.rotation</p:attrName>
                                        </p:attrNameLst>
                                      </p:cBhvr>
                                      <p:tavLst>
                                        <p:tav tm="0">
                                          <p:val>
                                            <p:fltVal val="-90"/>
                                          </p:val>
                                        </p:tav>
                                        <p:tav tm="100000">
                                          <p:val>
                                            <p:fltVal val="0"/>
                                          </p:val>
                                        </p:tav>
                                      </p:tavLst>
                                    </p:anim>
                                    <p:anim calcmode="lin" valueType="num">
                                      <p:cBhvr>
                                        <p:cTn id="97" dur="1600" decel="100000" fill="hold"/>
                                        <p:tgtEl>
                                          <p:spTgt spid="3">
                                            <p:txEl>
                                              <p:pRg st="8" end="8"/>
                                            </p:txEl>
                                          </p:spTgt>
                                        </p:tgtEl>
                                        <p:attrNameLst>
                                          <p:attrName>ppt_x</p:attrName>
                                        </p:attrNameLst>
                                      </p:cBhvr>
                                      <p:tavLst>
                                        <p:tav tm="0">
                                          <p:val>
                                            <p:strVal val="#ppt_x+0.4"/>
                                          </p:val>
                                        </p:tav>
                                        <p:tav tm="100000">
                                          <p:val>
                                            <p:strVal val="#ppt_x-0.05"/>
                                          </p:val>
                                        </p:tav>
                                      </p:tavLst>
                                    </p:anim>
                                    <p:anim calcmode="lin" valueType="num">
                                      <p:cBhvr>
                                        <p:cTn id="98" dur="1600" decel="100000" fill="hold"/>
                                        <p:tgtEl>
                                          <p:spTgt spid="3">
                                            <p:txEl>
                                              <p:pRg st="8" end="8"/>
                                            </p:txEl>
                                          </p:spTgt>
                                        </p:tgtEl>
                                        <p:attrNameLst>
                                          <p:attrName>ppt_y</p:attrName>
                                        </p:attrNameLst>
                                      </p:cBhvr>
                                      <p:tavLst>
                                        <p:tav tm="0">
                                          <p:val>
                                            <p:strVal val="#ppt_y-0.4"/>
                                          </p:val>
                                        </p:tav>
                                        <p:tav tm="100000">
                                          <p:val>
                                            <p:strVal val="#ppt_y+0.1"/>
                                          </p:val>
                                        </p:tav>
                                      </p:tavLst>
                                    </p:anim>
                                    <p:anim calcmode="lin" valueType="num">
                                      <p:cBhvr>
                                        <p:cTn id="99" dur="400" accel="100000" fill="hold">
                                          <p:stCondLst>
                                            <p:cond delay="1600"/>
                                          </p:stCondLst>
                                        </p:cTn>
                                        <p:tgtEl>
                                          <p:spTgt spid="3">
                                            <p:txEl>
                                              <p:pRg st="8" end="8"/>
                                            </p:txEl>
                                          </p:spTgt>
                                        </p:tgtEl>
                                        <p:attrNameLst>
                                          <p:attrName>ppt_x</p:attrName>
                                        </p:attrNameLst>
                                      </p:cBhvr>
                                      <p:tavLst>
                                        <p:tav tm="0">
                                          <p:val>
                                            <p:strVal val="#ppt_x-0.05"/>
                                          </p:val>
                                        </p:tav>
                                        <p:tav tm="100000">
                                          <p:val>
                                            <p:strVal val="#ppt_x"/>
                                          </p:val>
                                        </p:tav>
                                      </p:tavLst>
                                    </p:anim>
                                    <p:anim calcmode="lin" valueType="num">
                                      <p:cBhvr>
                                        <p:cTn id="100" dur="400" accel="100000" fill="hold">
                                          <p:stCondLst>
                                            <p:cond delay="1600"/>
                                          </p:stCondLst>
                                        </p:cTn>
                                        <p:tgtEl>
                                          <p:spTgt spid="3">
                                            <p:txEl>
                                              <p:pRg st="8" end="8"/>
                                            </p:txEl>
                                          </p:spTgt>
                                        </p:tgtEl>
                                        <p:attrNameLst>
                                          <p:attrName>ppt_y</p:attrName>
                                        </p:attrNameLst>
                                      </p:cBhvr>
                                      <p:tavLst>
                                        <p:tav tm="0">
                                          <p:val>
                                            <p:strVal val="#ppt_y+0.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30" presetClass="entr" presetSubtype="0" fill="hold" nodeType="clickEffect">
                                  <p:stCondLst>
                                    <p:cond delay="0"/>
                                  </p:stCondLst>
                                  <p:childTnLst>
                                    <p:set>
                                      <p:cBhvr>
                                        <p:cTn id="104" dur="1" fill="hold">
                                          <p:stCondLst>
                                            <p:cond delay="0"/>
                                          </p:stCondLst>
                                        </p:cTn>
                                        <p:tgtEl>
                                          <p:spTgt spid="3">
                                            <p:txEl>
                                              <p:pRg st="9" end="9"/>
                                            </p:txEl>
                                          </p:spTgt>
                                        </p:tgtEl>
                                        <p:attrNameLst>
                                          <p:attrName>style.visibility</p:attrName>
                                        </p:attrNameLst>
                                      </p:cBhvr>
                                      <p:to>
                                        <p:strVal val="visible"/>
                                      </p:to>
                                    </p:set>
                                    <p:animEffect transition="in" filter="fade">
                                      <p:cBhvr>
                                        <p:cTn id="105" dur="1600" decel="100000"/>
                                        <p:tgtEl>
                                          <p:spTgt spid="3">
                                            <p:txEl>
                                              <p:pRg st="9" end="9"/>
                                            </p:txEl>
                                          </p:spTgt>
                                        </p:tgtEl>
                                      </p:cBhvr>
                                    </p:animEffect>
                                    <p:anim calcmode="lin" valueType="num">
                                      <p:cBhvr>
                                        <p:cTn id="106" dur="1600" decel="100000" fill="hold"/>
                                        <p:tgtEl>
                                          <p:spTgt spid="3">
                                            <p:txEl>
                                              <p:pRg st="9" end="9"/>
                                            </p:txEl>
                                          </p:spTgt>
                                        </p:tgtEl>
                                        <p:attrNameLst>
                                          <p:attrName>style.rotation</p:attrName>
                                        </p:attrNameLst>
                                      </p:cBhvr>
                                      <p:tavLst>
                                        <p:tav tm="0">
                                          <p:val>
                                            <p:fltVal val="-90"/>
                                          </p:val>
                                        </p:tav>
                                        <p:tav tm="100000">
                                          <p:val>
                                            <p:fltVal val="0"/>
                                          </p:val>
                                        </p:tav>
                                      </p:tavLst>
                                    </p:anim>
                                    <p:anim calcmode="lin" valueType="num">
                                      <p:cBhvr>
                                        <p:cTn id="107" dur="1600" decel="100000" fill="hold"/>
                                        <p:tgtEl>
                                          <p:spTgt spid="3">
                                            <p:txEl>
                                              <p:pRg st="9" end="9"/>
                                            </p:txEl>
                                          </p:spTgt>
                                        </p:tgtEl>
                                        <p:attrNameLst>
                                          <p:attrName>ppt_x</p:attrName>
                                        </p:attrNameLst>
                                      </p:cBhvr>
                                      <p:tavLst>
                                        <p:tav tm="0">
                                          <p:val>
                                            <p:strVal val="#ppt_x+0.4"/>
                                          </p:val>
                                        </p:tav>
                                        <p:tav tm="100000">
                                          <p:val>
                                            <p:strVal val="#ppt_x-0.05"/>
                                          </p:val>
                                        </p:tav>
                                      </p:tavLst>
                                    </p:anim>
                                    <p:anim calcmode="lin" valueType="num">
                                      <p:cBhvr>
                                        <p:cTn id="108" dur="1600" decel="100000" fill="hold"/>
                                        <p:tgtEl>
                                          <p:spTgt spid="3">
                                            <p:txEl>
                                              <p:pRg st="9" end="9"/>
                                            </p:txEl>
                                          </p:spTgt>
                                        </p:tgtEl>
                                        <p:attrNameLst>
                                          <p:attrName>ppt_y</p:attrName>
                                        </p:attrNameLst>
                                      </p:cBhvr>
                                      <p:tavLst>
                                        <p:tav tm="0">
                                          <p:val>
                                            <p:strVal val="#ppt_y-0.4"/>
                                          </p:val>
                                        </p:tav>
                                        <p:tav tm="100000">
                                          <p:val>
                                            <p:strVal val="#ppt_y+0.1"/>
                                          </p:val>
                                        </p:tav>
                                      </p:tavLst>
                                    </p:anim>
                                    <p:anim calcmode="lin" valueType="num">
                                      <p:cBhvr>
                                        <p:cTn id="109" dur="400" accel="100000" fill="hold">
                                          <p:stCondLst>
                                            <p:cond delay="1600"/>
                                          </p:stCondLst>
                                        </p:cTn>
                                        <p:tgtEl>
                                          <p:spTgt spid="3">
                                            <p:txEl>
                                              <p:pRg st="9" end="9"/>
                                            </p:txEl>
                                          </p:spTgt>
                                        </p:tgtEl>
                                        <p:attrNameLst>
                                          <p:attrName>ppt_x</p:attrName>
                                        </p:attrNameLst>
                                      </p:cBhvr>
                                      <p:tavLst>
                                        <p:tav tm="0">
                                          <p:val>
                                            <p:strVal val="#ppt_x-0.05"/>
                                          </p:val>
                                        </p:tav>
                                        <p:tav tm="100000">
                                          <p:val>
                                            <p:strVal val="#ppt_x"/>
                                          </p:val>
                                        </p:tav>
                                      </p:tavLst>
                                    </p:anim>
                                    <p:anim calcmode="lin" valueType="num">
                                      <p:cBhvr>
                                        <p:cTn id="110" dur="400" accel="100000" fill="hold">
                                          <p:stCondLst>
                                            <p:cond delay="1600"/>
                                          </p:stCondLst>
                                        </p:cTn>
                                        <p:tgtEl>
                                          <p:spTgt spid="3">
                                            <p:txEl>
                                              <p:pRg st="9" end="9"/>
                                            </p:txEl>
                                          </p:spTgt>
                                        </p:tgtEl>
                                        <p:attrNameLst>
                                          <p:attrName>ppt_y</p:attrName>
                                        </p:attrNameLst>
                                      </p:cBhvr>
                                      <p:tavLst>
                                        <p:tav tm="0">
                                          <p:val>
                                            <p:strVal val="#ppt_y+0.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35" presetClass="entr" presetSubtype="0" fill="hold" nodeType="clickEffect">
                                  <p:stCondLst>
                                    <p:cond delay="0"/>
                                  </p:stCondLst>
                                  <p:childTnLst>
                                    <p:set>
                                      <p:cBhvr>
                                        <p:cTn id="114" dur="1" fill="hold">
                                          <p:stCondLst>
                                            <p:cond delay="0"/>
                                          </p:stCondLst>
                                        </p:cTn>
                                        <p:tgtEl>
                                          <p:spTgt spid="4"/>
                                        </p:tgtEl>
                                        <p:attrNameLst>
                                          <p:attrName>style.visibility</p:attrName>
                                        </p:attrNameLst>
                                      </p:cBhvr>
                                      <p:to>
                                        <p:strVal val="visible"/>
                                      </p:to>
                                    </p:set>
                                    <p:animEffect transition="in" filter="fade">
                                      <p:cBhvr>
                                        <p:cTn id="115" dur="2000"/>
                                        <p:tgtEl>
                                          <p:spTgt spid="4"/>
                                        </p:tgtEl>
                                      </p:cBhvr>
                                    </p:animEffect>
                                    <p:anim calcmode="lin" valueType="num">
                                      <p:cBhvr>
                                        <p:cTn id="116" dur="2000" fill="hold"/>
                                        <p:tgtEl>
                                          <p:spTgt spid="4"/>
                                        </p:tgtEl>
                                        <p:attrNameLst>
                                          <p:attrName>style.rotation</p:attrName>
                                        </p:attrNameLst>
                                      </p:cBhvr>
                                      <p:tavLst>
                                        <p:tav tm="0">
                                          <p:val>
                                            <p:fltVal val="720"/>
                                          </p:val>
                                        </p:tav>
                                        <p:tav tm="100000">
                                          <p:val>
                                            <p:fltVal val="0"/>
                                          </p:val>
                                        </p:tav>
                                      </p:tavLst>
                                    </p:anim>
                                    <p:anim calcmode="lin" valueType="num">
                                      <p:cBhvr>
                                        <p:cTn id="117" dur="2000" fill="hold"/>
                                        <p:tgtEl>
                                          <p:spTgt spid="4"/>
                                        </p:tgtEl>
                                        <p:attrNameLst>
                                          <p:attrName>ppt_h</p:attrName>
                                        </p:attrNameLst>
                                      </p:cBhvr>
                                      <p:tavLst>
                                        <p:tav tm="0">
                                          <p:val>
                                            <p:fltVal val="0"/>
                                          </p:val>
                                        </p:tav>
                                        <p:tav tm="100000">
                                          <p:val>
                                            <p:strVal val="#ppt_h"/>
                                          </p:val>
                                        </p:tav>
                                      </p:tavLst>
                                    </p:anim>
                                    <p:anim calcmode="lin" valueType="num">
                                      <p:cBhvr>
                                        <p:cTn id="118"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CCCFF"/>
            </a:gs>
            <a:gs pos="17999">
              <a:srgbClr val="99CCFF"/>
            </a:gs>
            <a:gs pos="36000">
              <a:srgbClr val="9966FF"/>
            </a:gs>
            <a:gs pos="61000">
              <a:srgbClr val="CC99FF"/>
            </a:gs>
            <a:gs pos="82001">
              <a:srgbClr val="99CCFF"/>
            </a:gs>
            <a:gs pos="100000">
              <a:srgbClr val="CCCCFF"/>
            </a:gs>
          </a:gsLst>
          <a:lin ang="8100000" scaled="0"/>
          <a:tileRect/>
        </a:gradFill>
        <a:effectLst/>
      </p:bgPr>
    </p:bg>
    <p:spTree>
      <p:nvGrpSpPr>
        <p:cNvPr id="1" name=""/>
        <p:cNvGrpSpPr/>
        <p:nvPr/>
      </p:nvGrpSpPr>
      <p:grpSpPr>
        <a:xfrm>
          <a:off x="0" y="0"/>
          <a:ext cx="0" cy="0"/>
          <a:chOff x="0" y="0"/>
          <a:chExt cx="0" cy="0"/>
        </a:xfrm>
      </p:grpSpPr>
      <p:sp>
        <p:nvSpPr>
          <p:cNvPr id="2" name="TextBox 1"/>
          <p:cNvSpPr txBox="1"/>
          <p:nvPr/>
        </p:nvSpPr>
        <p:spPr>
          <a:xfrm>
            <a:off x="1259632" y="332656"/>
            <a:ext cx="6696744" cy="1015663"/>
          </a:xfrm>
          <a:prstGeom prst="rect">
            <a:avLst/>
          </a:prstGeom>
          <a:noFill/>
        </p:spPr>
        <p:txBody>
          <a:bodyPr wrap="square" rtlCol="0">
            <a:spAutoFit/>
          </a:bodyPr>
          <a:lstStyle/>
          <a:p>
            <a:r>
              <a:rPr lang="en-GB" sz="6000" dirty="0" smtClean="0">
                <a:solidFill>
                  <a:srgbClr val="0070C0"/>
                </a:solidFill>
                <a:latin typeface="Monotype Corsiva" pitchFamily="66" charset="0"/>
              </a:rPr>
              <a:t>What is an island? </a:t>
            </a:r>
            <a:r>
              <a:rPr lang="en-GB" sz="6000" dirty="0">
                <a:solidFill>
                  <a:srgbClr val="0070C0"/>
                </a:solidFill>
                <a:latin typeface="Monotype Corsiva" pitchFamily="66" charset="0"/>
              </a:rPr>
              <a:t>5</a:t>
            </a:r>
          </a:p>
        </p:txBody>
      </p:sp>
      <p:sp>
        <p:nvSpPr>
          <p:cNvPr id="3" name="TextBox 2"/>
          <p:cNvSpPr txBox="1"/>
          <p:nvPr/>
        </p:nvSpPr>
        <p:spPr>
          <a:xfrm>
            <a:off x="611560" y="1628800"/>
            <a:ext cx="8136904" cy="4801314"/>
          </a:xfrm>
          <a:prstGeom prst="rect">
            <a:avLst/>
          </a:prstGeom>
          <a:noFill/>
        </p:spPr>
        <p:txBody>
          <a:bodyPr wrap="square" rtlCol="0">
            <a:spAutoFit/>
          </a:bodyPr>
          <a:lstStyle/>
          <a:p>
            <a:r>
              <a:rPr lang="en-GB" sz="3400" b="1" i="1" dirty="0" smtClean="0">
                <a:solidFill>
                  <a:srgbClr val="7030A0"/>
                </a:solidFill>
              </a:rPr>
              <a:t>These days many of the animals that are </a:t>
            </a:r>
            <a:r>
              <a:rPr lang="en-GB" sz="3400" b="1" i="1" dirty="0" smtClean="0">
                <a:solidFill>
                  <a:srgbClr val="FF33CC"/>
                </a:solidFill>
              </a:rPr>
              <a:t>found</a:t>
            </a:r>
            <a:r>
              <a:rPr lang="en-GB" sz="3400" b="1" i="1" dirty="0" smtClean="0">
                <a:solidFill>
                  <a:srgbClr val="7030A0"/>
                </a:solidFill>
              </a:rPr>
              <a:t> on islands are in </a:t>
            </a:r>
            <a:r>
              <a:rPr lang="en-GB" sz="3400" b="1" i="1" dirty="0" smtClean="0">
                <a:solidFill>
                  <a:srgbClr val="FF33CC"/>
                </a:solidFill>
              </a:rPr>
              <a:t>danger</a:t>
            </a:r>
            <a:r>
              <a:rPr lang="en-GB" sz="3400" b="1" i="1" dirty="0" smtClean="0">
                <a:solidFill>
                  <a:srgbClr val="7030A0"/>
                </a:solidFill>
              </a:rPr>
              <a:t>. Of all the birds which became </a:t>
            </a:r>
            <a:r>
              <a:rPr lang="en-GB" sz="3400" b="1" i="1" dirty="0" smtClean="0">
                <a:solidFill>
                  <a:srgbClr val="FF33CC"/>
                </a:solidFill>
              </a:rPr>
              <a:t>extinct</a:t>
            </a:r>
            <a:r>
              <a:rPr lang="en-GB" sz="3400" b="1" i="1" dirty="0" smtClean="0">
                <a:solidFill>
                  <a:srgbClr val="7030A0"/>
                </a:solidFill>
              </a:rPr>
              <a:t> in the last 200 years, most lived on islands . The </a:t>
            </a:r>
            <a:r>
              <a:rPr lang="en-GB" sz="3400" b="1" i="1" dirty="0" smtClean="0">
                <a:solidFill>
                  <a:srgbClr val="FF33CC"/>
                </a:solidFill>
              </a:rPr>
              <a:t>orang-utan</a:t>
            </a:r>
            <a:r>
              <a:rPr lang="en-GB" sz="3400" b="1" i="1" dirty="0" smtClean="0">
                <a:solidFill>
                  <a:srgbClr val="7030A0"/>
                </a:solidFill>
              </a:rPr>
              <a:t> lives in the </a:t>
            </a:r>
            <a:r>
              <a:rPr lang="en-GB" sz="3400" b="1" i="1" dirty="0" smtClean="0">
                <a:solidFill>
                  <a:srgbClr val="FF33CC"/>
                </a:solidFill>
              </a:rPr>
              <a:t>rainforests</a:t>
            </a:r>
            <a:r>
              <a:rPr lang="en-GB" sz="3400" b="1" i="1" dirty="0" smtClean="0">
                <a:solidFill>
                  <a:srgbClr val="7030A0"/>
                </a:solidFill>
              </a:rPr>
              <a:t> or Borneo and Sumatra in the far east, where people are cutting down the forests and </a:t>
            </a:r>
            <a:r>
              <a:rPr lang="en-GB" sz="3400" b="1" i="1" dirty="0" smtClean="0">
                <a:solidFill>
                  <a:srgbClr val="FF33CC"/>
                </a:solidFill>
              </a:rPr>
              <a:t>destroying</a:t>
            </a:r>
            <a:r>
              <a:rPr lang="en-GB" sz="3400" b="1" i="1" dirty="0" smtClean="0">
                <a:solidFill>
                  <a:srgbClr val="7030A0"/>
                </a:solidFill>
              </a:rPr>
              <a:t> their home.       </a:t>
            </a:r>
          </a:p>
          <a:p>
            <a:r>
              <a:rPr lang="en-GB" sz="3400" b="1" i="1" dirty="0" smtClean="0">
                <a:solidFill>
                  <a:srgbClr val="7030A0"/>
                </a:solidFill>
              </a:rPr>
              <a:t> </a:t>
            </a:r>
            <a:endParaRPr lang="en-GB" sz="3400" b="1" i="1" dirty="0">
              <a:solidFill>
                <a:srgbClr val="7030A0"/>
              </a:solidFill>
            </a:endParaRPr>
          </a:p>
        </p:txBody>
      </p:sp>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90"/>
                                          </p:val>
                                        </p:tav>
                                        <p:tav tm="100000">
                                          <p:val>
                                            <p:fltVal val="0"/>
                                          </p:val>
                                        </p:tav>
                                      </p:tavLst>
                                    </p:anim>
                                    <p:animEffect transition="in" filter="fade">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from="(-#ppt_w/2)" to="(#ppt_x)" calcmode="lin" valueType="num">
                                      <p:cBhvr>
                                        <p:cTn id="15" dur="1800" fill="hold">
                                          <p:stCondLst>
                                            <p:cond delay="0"/>
                                          </p:stCondLst>
                                        </p:cTn>
                                        <p:tgtEl>
                                          <p:spTgt spid="3"/>
                                        </p:tgtEl>
                                        <p:attrNameLst>
                                          <p:attrName>ppt_x</p:attrName>
                                        </p:attrNameLst>
                                      </p:cBhvr>
                                    </p:anim>
                                    <p:anim from="0" to="-1.0" calcmode="lin" valueType="num">
                                      <p:cBhvr>
                                        <p:cTn id="16" dur="600" decel="50000" autoRev="1" fill="hold">
                                          <p:stCondLst>
                                            <p:cond delay="1800"/>
                                          </p:stCondLst>
                                        </p:cTn>
                                        <p:tgtEl>
                                          <p:spTgt spid="3"/>
                                        </p:tgtEl>
                                        <p:attrNameLst>
                                          <p:attrName>xshear</p:attrName>
                                        </p:attrNameLst>
                                      </p:cBhvr>
                                    </p:anim>
                                    <p:animScale>
                                      <p:cBhvr>
                                        <p:cTn id="17" dur="600" decel="100000" autoRev="1" fill="hold">
                                          <p:stCondLst>
                                            <p:cond delay="1800"/>
                                          </p:stCondLst>
                                        </p:cTn>
                                        <p:tgtEl>
                                          <p:spTgt spid="3"/>
                                        </p:tgtEl>
                                      </p:cBhvr>
                                      <p:from x="100000" y="100000"/>
                                      <p:to x="80000" y="100000"/>
                                    </p:animScale>
                                    <p:anim by="(#ppt_h/3+#ppt_w*0.1)" calcmode="lin" valueType="num">
                                      <p:cBhvr additive="sum">
                                        <p:cTn id="18" dur="600" decel="100000" autoRev="1" fill="hold">
                                          <p:stCondLst>
                                            <p:cond delay="1800"/>
                                          </p:stCondLst>
                                        </p:cTn>
                                        <p:tgtEl>
                                          <p:spTgt spid="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3D4A8"/>
            </a:gs>
            <a:gs pos="25000">
              <a:srgbClr val="21D6E0"/>
            </a:gs>
            <a:gs pos="75000">
              <a:srgbClr val="0087E6"/>
            </a:gs>
            <a:gs pos="100000">
              <a:srgbClr val="005CBF"/>
            </a:gs>
          </a:gsLst>
          <a:lin ang="16200000" scaled="1"/>
          <a:tileRect/>
        </a:gradFill>
        <a:effectLst/>
      </p:bgPr>
    </p:bg>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6000" b="0" i="0" u="none" strike="noStrike" kern="1200" cap="none" spc="0" normalizeH="0" baseline="0" noProof="0" dirty="0" smtClean="0">
                <a:ln>
                  <a:noFill/>
                </a:ln>
                <a:solidFill>
                  <a:srgbClr val="7030A0"/>
                </a:solidFill>
                <a:effectLst/>
                <a:uLnTx/>
                <a:uFillTx/>
                <a:latin typeface="+mj-lt"/>
                <a:ea typeface="+mj-ea"/>
                <a:cs typeface="+mj-cs"/>
              </a:rPr>
              <a:t>The new words...</a:t>
            </a:r>
          </a:p>
        </p:txBody>
      </p:sp>
      <p:sp>
        <p:nvSpPr>
          <p:cNvPr id="3" name="Content Placeholder 2"/>
          <p:cNvSpPr txBox="1">
            <a:spLocks/>
          </p:cNvSpPr>
          <p:nvPr/>
        </p:nvSpPr>
        <p:spPr>
          <a:xfrm>
            <a:off x="395536" y="1412777"/>
            <a:ext cx="8229600" cy="4032448"/>
          </a:xfrm>
          <a:prstGeom prst="rect">
            <a:avLst/>
          </a:prstGeom>
        </p:spPr>
        <p:txBody>
          <a:bodyPr vert="horz" lIns="91440" tIns="45720" rIns="91440" bIns="45720" rtlCol="0">
            <a:normAutofit/>
          </a:bodyPr>
          <a:lstStyle/>
          <a:p>
            <a:pPr marL="342900" lvl="0" indent="-342900">
              <a:spcBef>
                <a:spcPct val="20000"/>
              </a:spcBef>
            </a:pPr>
            <a:r>
              <a:rPr lang="en-GB" sz="3200" dirty="0" smtClean="0">
                <a:solidFill>
                  <a:srgbClr val="7030A0"/>
                </a:solidFill>
              </a:rPr>
              <a:t>Found: </a:t>
            </a:r>
            <a:r>
              <a:rPr lang="ar-AE" sz="3200" dirty="0" smtClean="0">
                <a:solidFill>
                  <a:srgbClr val="7030A0"/>
                </a:solidFill>
              </a:rPr>
              <a:t>وجدت </a:t>
            </a:r>
            <a:endParaRPr lang="en-GB" sz="3200" dirty="0" smtClean="0">
              <a:solidFill>
                <a:srgbClr val="7030A0"/>
              </a:solidFill>
            </a:endParaRPr>
          </a:p>
          <a:p>
            <a:pPr marL="342900" lvl="0" indent="-342900">
              <a:spcBef>
                <a:spcPct val="20000"/>
              </a:spcBef>
            </a:pPr>
            <a:r>
              <a:rPr lang="en-GB" sz="3200" dirty="0" smtClean="0">
                <a:solidFill>
                  <a:srgbClr val="7030A0"/>
                </a:solidFill>
              </a:rPr>
              <a:t>Danger:</a:t>
            </a:r>
            <a:r>
              <a:rPr lang="ar-AE" sz="3200" dirty="0" smtClean="0">
                <a:solidFill>
                  <a:srgbClr val="7030A0"/>
                </a:solidFill>
              </a:rPr>
              <a:t> خطر</a:t>
            </a:r>
            <a:endParaRPr lang="en-GB" sz="3200" dirty="0" smtClean="0">
              <a:solidFill>
                <a:srgbClr val="7030A0"/>
              </a:solidFill>
            </a:endParaRPr>
          </a:p>
          <a:p>
            <a:pPr marL="342900" lvl="0" indent="-342900">
              <a:spcBef>
                <a:spcPct val="20000"/>
              </a:spcBef>
            </a:pPr>
            <a:r>
              <a:rPr lang="en-GB" sz="3200" dirty="0" smtClean="0">
                <a:solidFill>
                  <a:srgbClr val="7030A0"/>
                </a:solidFill>
              </a:rPr>
              <a:t>Extinct:</a:t>
            </a:r>
            <a:r>
              <a:rPr lang="ar-AE" sz="3200" dirty="0" smtClean="0">
                <a:solidFill>
                  <a:srgbClr val="7030A0"/>
                </a:solidFill>
              </a:rPr>
              <a:t> منقرض</a:t>
            </a:r>
            <a:endParaRPr lang="en-GB" sz="3200" dirty="0" smtClean="0">
              <a:solidFill>
                <a:srgbClr val="7030A0"/>
              </a:solidFill>
            </a:endParaRPr>
          </a:p>
          <a:p>
            <a:pPr marL="342900" lvl="0" indent="-342900">
              <a:spcBef>
                <a:spcPct val="20000"/>
              </a:spcBef>
            </a:pPr>
            <a:r>
              <a:rPr lang="en-GB" sz="3200" dirty="0" smtClean="0">
                <a:solidFill>
                  <a:srgbClr val="7030A0"/>
                </a:solidFill>
              </a:rPr>
              <a:t>Orang-utan:</a:t>
            </a:r>
            <a:r>
              <a:rPr lang="ar-AE" sz="3200" dirty="0" smtClean="0">
                <a:solidFill>
                  <a:srgbClr val="7030A0"/>
                </a:solidFill>
              </a:rPr>
              <a:t> انسان الغابة</a:t>
            </a:r>
            <a:endParaRPr lang="en-GB" sz="3200" dirty="0" smtClean="0">
              <a:solidFill>
                <a:srgbClr val="7030A0"/>
              </a:solidFill>
            </a:endParaRPr>
          </a:p>
          <a:p>
            <a:pPr marL="342900" lvl="0" indent="-342900">
              <a:spcBef>
                <a:spcPct val="20000"/>
              </a:spcBef>
            </a:pPr>
            <a:r>
              <a:rPr lang="en-GB" sz="3200" dirty="0" smtClean="0">
                <a:solidFill>
                  <a:srgbClr val="7030A0"/>
                </a:solidFill>
              </a:rPr>
              <a:t>Rainforests:</a:t>
            </a:r>
            <a:r>
              <a:rPr lang="ar-AE" sz="3200" dirty="0" smtClean="0">
                <a:solidFill>
                  <a:srgbClr val="7030A0"/>
                </a:solidFill>
              </a:rPr>
              <a:t> الغابات المطيرة</a:t>
            </a:r>
            <a:endParaRPr lang="en-GB" sz="3200" dirty="0" smtClean="0">
              <a:solidFill>
                <a:srgbClr val="7030A0"/>
              </a:solidFill>
            </a:endParaRPr>
          </a:p>
          <a:p>
            <a:pPr marL="342900" lvl="0" indent="-342900">
              <a:spcBef>
                <a:spcPct val="20000"/>
              </a:spcBef>
            </a:pPr>
            <a:r>
              <a:rPr lang="en-GB" sz="3200" dirty="0" smtClean="0">
                <a:solidFill>
                  <a:srgbClr val="7030A0"/>
                </a:solidFill>
              </a:rPr>
              <a:t>Destroying:</a:t>
            </a:r>
            <a:r>
              <a:rPr lang="ar-AE" sz="3200" dirty="0" smtClean="0">
                <a:solidFill>
                  <a:srgbClr val="7030A0"/>
                </a:solidFill>
              </a:rPr>
              <a:t> تدمير</a:t>
            </a:r>
            <a:endParaRPr lang="en-GB" sz="3200" dirty="0" smtClean="0">
              <a:solidFill>
                <a:srgbClr val="7030A0"/>
              </a:solidFill>
            </a:endParaRPr>
          </a:p>
          <a:p>
            <a:pPr marL="342900" lvl="0" indent="-342900">
              <a:spcBef>
                <a:spcPct val="20000"/>
              </a:spcBef>
            </a:pPr>
            <a:endParaRPr lang="en-GB" sz="3200" dirty="0" smtClean="0">
              <a:solidFill>
                <a:srgbClr val="7030A0"/>
              </a:solidFill>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3200" b="0" i="0" u="none" strike="noStrike" kern="1200" cap="none" spc="0" normalizeH="0" baseline="0" noProof="0" dirty="0" smtClean="0">
              <a:ln>
                <a:noFill/>
              </a:ln>
              <a:solidFill>
                <a:srgbClr val="7030A0"/>
              </a:solidFill>
              <a:effectLst/>
              <a:uLnTx/>
              <a:uFillTx/>
              <a:latin typeface="+mn-lt"/>
              <a:ea typeface="+mn-ea"/>
              <a:cs typeface="+mn-cs"/>
            </a:endParaRPr>
          </a:p>
        </p:txBody>
      </p:sp>
      <p:pic>
        <p:nvPicPr>
          <p:cNvPr id="4" name="Picture 3" descr="Hawaiian_puffer.jpg"/>
          <p:cNvPicPr>
            <a:picLocks noChangeAspect="1"/>
          </p:cNvPicPr>
          <p:nvPr/>
        </p:nvPicPr>
        <p:blipFill>
          <a:blip r:embed="rId2" cstate="print"/>
          <a:stretch>
            <a:fillRect/>
          </a:stretch>
        </p:blipFill>
        <p:spPr>
          <a:xfrm>
            <a:off x="4716016" y="1844824"/>
            <a:ext cx="4132406" cy="4032448"/>
          </a:xfrm>
          <a:prstGeom prst="rect">
            <a:avLst/>
          </a:prstGeom>
        </p:spPr>
      </p:pic>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1000" autoRev="1" fill="hold">
                                          <p:stCondLst>
                                            <p:cond delay="0"/>
                                          </p:stCondLst>
                                        </p:cTn>
                                        <p:tgtEl>
                                          <p:spTgt spid="2"/>
                                        </p:tgtEl>
                                        <p:attrNameLst>
                                          <p:attrName>ppt_w</p:attrName>
                                        </p:attrNameLst>
                                      </p:cBhvr>
                                    </p:anim>
                                    <p:anim by="(#ppt_w*0.50)" calcmode="lin" valueType="num">
                                      <p:cBhvr>
                                        <p:cTn id="8" dur="1000" decel="50000" autoRev="1" fill="hold">
                                          <p:stCondLst>
                                            <p:cond delay="0"/>
                                          </p:stCondLst>
                                        </p:cTn>
                                        <p:tgtEl>
                                          <p:spTgt spid="2"/>
                                        </p:tgtEl>
                                        <p:attrNameLst>
                                          <p:attrName>ppt_x</p:attrName>
                                        </p:attrNameLst>
                                      </p:cBhvr>
                                    </p:anim>
                                    <p:anim from="(-#ppt_h/2)" to="(#ppt_y)" calcmode="lin" valueType="num">
                                      <p:cBhvr>
                                        <p:cTn id="9" dur="2000" fill="hold">
                                          <p:stCondLst>
                                            <p:cond delay="0"/>
                                          </p:stCondLst>
                                        </p:cTn>
                                        <p:tgtEl>
                                          <p:spTgt spid="2"/>
                                        </p:tgtEl>
                                        <p:attrNameLst>
                                          <p:attrName>ppt_y</p:attrName>
                                        </p:attrNameLst>
                                      </p:cBhvr>
                                    </p:anim>
                                    <p:animRot by="21600000">
                                      <p:cBhvr>
                                        <p:cTn id="10" dur="2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600" decel="100000"/>
                                        <p:tgtEl>
                                          <p:spTgt spid="3">
                                            <p:txEl>
                                              <p:pRg st="0" end="0"/>
                                            </p:txEl>
                                          </p:spTgt>
                                        </p:tgtEl>
                                      </p:cBhvr>
                                    </p:animEffect>
                                    <p:anim calcmode="lin" valueType="num">
                                      <p:cBhvr>
                                        <p:cTn id="16" dur="16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17" dur="16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8" dur="16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9" dur="400" accel="100000" fill="hold">
                                          <p:stCondLst>
                                            <p:cond delay="16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20" dur="400" accel="100000" fill="hold">
                                          <p:stCondLst>
                                            <p:cond delay="16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1600" decel="100000"/>
                                        <p:tgtEl>
                                          <p:spTgt spid="3">
                                            <p:txEl>
                                              <p:pRg st="1" end="1"/>
                                            </p:txEl>
                                          </p:spTgt>
                                        </p:tgtEl>
                                      </p:cBhvr>
                                    </p:animEffect>
                                    <p:anim calcmode="lin" valueType="num">
                                      <p:cBhvr>
                                        <p:cTn id="26" dur="16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27" dur="16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8" dur="16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9" dur="400" accel="100000" fill="hold">
                                          <p:stCondLst>
                                            <p:cond delay="16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30" dur="400" accel="100000" fill="hold">
                                          <p:stCondLst>
                                            <p:cond delay="16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600" decel="100000"/>
                                        <p:tgtEl>
                                          <p:spTgt spid="3">
                                            <p:txEl>
                                              <p:pRg st="2" end="2"/>
                                            </p:txEl>
                                          </p:spTgt>
                                        </p:tgtEl>
                                      </p:cBhvr>
                                    </p:animEffect>
                                    <p:anim calcmode="lin" valueType="num">
                                      <p:cBhvr>
                                        <p:cTn id="36" dur="16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37" dur="16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38" dur="16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39" dur="400" accel="100000" fill="hold">
                                          <p:stCondLst>
                                            <p:cond delay="16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40" dur="400" accel="100000" fill="hold">
                                          <p:stCondLst>
                                            <p:cond delay="1600"/>
                                          </p:stCondLst>
                                        </p:cTn>
                                        <p:tgtEl>
                                          <p:spTgt spid="3">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0" presetClass="entr" presetSubtype="0" fill="hold" nodeType="clickEffect">
                                  <p:stCondLst>
                                    <p:cond delay="0"/>
                                  </p:stCondLst>
                                  <p:childTnLst>
                                    <p:set>
                                      <p:cBhvr>
                                        <p:cTn id="44" dur="1" fill="hold">
                                          <p:stCondLst>
                                            <p:cond delay="0"/>
                                          </p:stCondLst>
                                        </p:cTn>
                                        <p:tgtEl>
                                          <p:spTgt spid="3">
                                            <p:txEl>
                                              <p:pRg st="3" end="3"/>
                                            </p:txEl>
                                          </p:spTgt>
                                        </p:tgtEl>
                                        <p:attrNameLst>
                                          <p:attrName>style.visibility</p:attrName>
                                        </p:attrNameLst>
                                      </p:cBhvr>
                                      <p:to>
                                        <p:strVal val="visible"/>
                                      </p:to>
                                    </p:set>
                                    <p:animEffect transition="in" filter="fade">
                                      <p:cBhvr>
                                        <p:cTn id="45" dur="1600" decel="100000"/>
                                        <p:tgtEl>
                                          <p:spTgt spid="3">
                                            <p:txEl>
                                              <p:pRg st="3" end="3"/>
                                            </p:txEl>
                                          </p:spTgt>
                                        </p:tgtEl>
                                      </p:cBhvr>
                                    </p:animEffect>
                                    <p:anim calcmode="lin" valueType="num">
                                      <p:cBhvr>
                                        <p:cTn id="46" dur="1600" decel="100000" fill="hold"/>
                                        <p:tgtEl>
                                          <p:spTgt spid="3">
                                            <p:txEl>
                                              <p:pRg st="3" end="3"/>
                                            </p:txEl>
                                          </p:spTgt>
                                        </p:tgtEl>
                                        <p:attrNameLst>
                                          <p:attrName>style.rotation</p:attrName>
                                        </p:attrNameLst>
                                      </p:cBhvr>
                                      <p:tavLst>
                                        <p:tav tm="0">
                                          <p:val>
                                            <p:fltVal val="-90"/>
                                          </p:val>
                                        </p:tav>
                                        <p:tav tm="100000">
                                          <p:val>
                                            <p:fltVal val="0"/>
                                          </p:val>
                                        </p:tav>
                                      </p:tavLst>
                                    </p:anim>
                                    <p:anim calcmode="lin" valueType="num">
                                      <p:cBhvr>
                                        <p:cTn id="47" dur="1600" decel="100000" fill="hold"/>
                                        <p:tgtEl>
                                          <p:spTgt spid="3">
                                            <p:txEl>
                                              <p:pRg st="3" end="3"/>
                                            </p:txEl>
                                          </p:spTgt>
                                        </p:tgtEl>
                                        <p:attrNameLst>
                                          <p:attrName>ppt_x</p:attrName>
                                        </p:attrNameLst>
                                      </p:cBhvr>
                                      <p:tavLst>
                                        <p:tav tm="0">
                                          <p:val>
                                            <p:strVal val="#ppt_x+0.4"/>
                                          </p:val>
                                        </p:tav>
                                        <p:tav tm="100000">
                                          <p:val>
                                            <p:strVal val="#ppt_x-0.05"/>
                                          </p:val>
                                        </p:tav>
                                      </p:tavLst>
                                    </p:anim>
                                    <p:anim calcmode="lin" valueType="num">
                                      <p:cBhvr>
                                        <p:cTn id="48" dur="1600" decel="100000" fill="hold"/>
                                        <p:tgtEl>
                                          <p:spTgt spid="3">
                                            <p:txEl>
                                              <p:pRg st="3" end="3"/>
                                            </p:txEl>
                                          </p:spTgt>
                                        </p:tgtEl>
                                        <p:attrNameLst>
                                          <p:attrName>ppt_y</p:attrName>
                                        </p:attrNameLst>
                                      </p:cBhvr>
                                      <p:tavLst>
                                        <p:tav tm="0">
                                          <p:val>
                                            <p:strVal val="#ppt_y-0.4"/>
                                          </p:val>
                                        </p:tav>
                                        <p:tav tm="100000">
                                          <p:val>
                                            <p:strVal val="#ppt_y+0.1"/>
                                          </p:val>
                                        </p:tav>
                                      </p:tavLst>
                                    </p:anim>
                                    <p:anim calcmode="lin" valueType="num">
                                      <p:cBhvr>
                                        <p:cTn id="49" dur="400" accel="100000" fill="hold">
                                          <p:stCondLst>
                                            <p:cond delay="1600"/>
                                          </p:stCondLst>
                                        </p:cTn>
                                        <p:tgtEl>
                                          <p:spTgt spid="3">
                                            <p:txEl>
                                              <p:pRg st="3" end="3"/>
                                            </p:txEl>
                                          </p:spTgt>
                                        </p:tgtEl>
                                        <p:attrNameLst>
                                          <p:attrName>ppt_x</p:attrName>
                                        </p:attrNameLst>
                                      </p:cBhvr>
                                      <p:tavLst>
                                        <p:tav tm="0">
                                          <p:val>
                                            <p:strVal val="#ppt_x-0.05"/>
                                          </p:val>
                                        </p:tav>
                                        <p:tav tm="100000">
                                          <p:val>
                                            <p:strVal val="#ppt_x"/>
                                          </p:val>
                                        </p:tav>
                                      </p:tavLst>
                                    </p:anim>
                                    <p:anim calcmode="lin" valueType="num">
                                      <p:cBhvr>
                                        <p:cTn id="50" dur="400" accel="100000" fill="hold">
                                          <p:stCondLst>
                                            <p:cond delay="1600"/>
                                          </p:stCondLst>
                                        </p:cTn>
                                        <p:tgtEl>
                                          <p:spTgt spid="3">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0" presetClass="entr" presetSubtype="0" fill="hold"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fade">
                                      <p:cBhvr>
                                        <p:cTn id="55" dur="1600" decel="100000"/>
                                        <p:tgtEl>
                                          <p:spTgt spid="3">
                                            <p:txEl>
                                              <p:pRg st="4" end="4"/>
                                            </p:txEl>
                                          </p:spTgt>
                                        </p:tgtEl>
                                      </p:cBhvr>
                                    </p:animEffect>
                                    <p:anim calcmode="lin" valueType="num">
                                      <p:cBhvr>
                                        <p:cTn id="56" dur="1600" decel="100000" fill="hold"/>
                                        <p:tgtEl>
                                          <p:spTgt spid="3">
                                            <p:txEl>
                                              <p:pRg st="4" end="4"/>
                                            </p:txEl>
                                          </p:spTgt>
                                        </p:tgtEl>
                                        <p:attrNameLst>
                                          <p:attrName>style.rotation</p:attrName>
                                        </p:attrNameLst>
                                      </p:cBhvr>
                                      <p:tavLst>
                                        <p:tav tm="0">
                                          <p:val>
                                            <p:fltVal val="-90"/>
                                          </p:val>
                                        </p:tav>
                                        <p:tav tm="100000">
                                          <p:val>
                                            <p:fltVal val="0"/>
                                          </p:val>
                                        </p:tav>
                                      </p:tavLst>
                                    </p:anim>
                                    <p:anim calcmode="lin" valueType="num">
                                      <p:cBhvr>
                                        <p:cTn id="57" dur="1600" decel="100000" fill="hold"/>
                                        <p:tgtEl>
                                          <p:spTgt spid="3">
                                            <p:txEl>
                                              <p:pRg st="4" end="4"/>
                                            </p:txEl>
                                          </p:spTgt>
                                        </p:tgtEl>
                                        <p:attrNameLst>
                                          <p:attrName>ppt_x</p:attrName>
                                        </p:attrNameLst>
                                      </p:cBhvr>
                                      <p:tavLst>
                                        <p:tav tm="0">
                                          <p:val>
                                            <p:strVal val="#ppt_x+0.4"/>
                                          </p:val>
                                        </p:tav>
                                        <p:tav tm="100000">
                                          <p:val>
                                            <p:strVal val="#ppt_x-0.05"/>
                                          </p:val>
                                        </p:tav>
                                      </p:tavLst>
                                    </p:anim>
                                    <p:anim calcmode="lin" valueType="num">
                                      <p:cBhvr>
                                        <p:cTn id="58" dur="1600" decel="100000" fill="hold"/>
                                        <p:tgtEl>
                                          <p:spTgt spid="3">
                                            <p:txEl>
                                              <p:pRg st="4" end="4"/>
                                            </p:txEl>
                                          </p:spTgt>
                                        </p:tgtEl>
                                        <p:attrNameLst>
                                          <p:attrName>ppt_y</p:attrName>
                                        </p:attrNameLst>
                                      </p:cBhvr>
                                      <p:tavLst>
                                        <p:tav tm="0">
                                          <p:val>
                                            <p:strVal val="#ppt_y-0.4"/>
                                          </p:val>
                                        </p:tav>
                                        <p:tav tm="100000">
                                          <p:val>
                                            <p:strVal val="#ppt_y+0.1"/>
                                          </p:val>
                                        </p:tav>
                                      </p:tavLst>
                                    </p:anim>
                                    <p:anim calcmode="lin" valueType="num">
                                      <p:cBhvr>
                                        <p:cTn id="59" dur="400" accel="100000" fill="hold">
                                          <p:stCondLst>
                                            <p:cond delay="1600"/>
                                          </p:stCondLst>
                                        </p:cTn>
                                        <p:tgtEl>
                                          <p:spTgt spid="3">
                                            <p:txEl>
                                              <p:pRg st="4" end="4"/>
                                            </p:txEl>
                                          </p:spTgt>
                                        </p:tgtEl>
                                        <p:attrNameLst>
                                          <p:attrName>ppt_x</p:attrName>
                                        </p:attrNameLst>
                                      </p:cBhvr>
                                      <p:tavLst>
                                        <p:tav tm="0">
                                          <p:val>
                                            <p:strVal val="#ppt_x-0.05"/>
                                          </p:val>
                                        </p:tav>
                                        <p:tav tm="100000">
                                          <p:val>
                                            <p:strVal val="#ppt_x"/>
                                          </p:val>
                                        </p:tav>
                                      </p:tavLst>
                                    </p:anim>
                                    <p:anim calcmode="lin" valueType="num">
                                      <p:cBhvr>
                                        <p:cTn id="60" dur="400" accel="100000" fill="hold">
                                          <p:stCondLst>
                                            <p:cond delay="1600"/>
                                          </p:stCondLst>
                                        </p:cTn>
                                        <p:tgtEl>
                                          <p:spTgt spid="3">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0" presetClass="entr" presetSubtype="0" fill="hold" nodeType="clickEffect">
                                  <p:stCondLst>
                                    <p:cond delay="0"/>
                                  </p:stCondLst>
                                  <p:childTnLst>
                                    <p:set>
                                      <p:cBhvr>
                                        <p:cTn id="64" dur="1" fill="hold">
                                          <p:stCondLst>
                                            <p:cond delay="0"/>
                                          </p:stCondLst>
                                        </p:cTn>
                                        <p:tgtEl>
                                          <p:spTgt spid="3">
                                            <p:txEl>
                                              <p:pRg st="5" end="5"/>
                                            </p:txEl>
                                          </p:spTgt>
                                        </p:tgtEl>
                                        <p:attrNameLst>
                                          <p:attrName>style.visibility</p:attrName>
                                        </p:attrNameLst>
                                      </p:cBhvr>
                                      <p:to>
                                        <p:strVal val="visible"/>
                                      </p:to>
                                    </p:set>
                                    <p:animEffect transition="in" filter="fade">
                                      <p:cBhvr>
                                        <p:cTn id="65" dur="1600" decel="100000"/>
                                        <p:tgtEl>
                                          <p:spTgt spid="3">
                                            <p:txEl>
                                              <p:pRg st="5" end="5"/>
                                            </p:txEl>
                                          </p:spTgt>
                                        </p:tgtEl>
                                      </p:cBhvr>
                                    </p:animEffect>
                                    <p:anim calcmode="lin" valueType="num">
                                      <p:cBhvr>
                                        <p:cTn id="66" dur="1600" decel="100000" fill="hold"/>
                                        <p:tgtEl>
                                          <p:spTgt spid="3">
                                            <p:txEl>
                                              <p:pRg st="5" end="5"/>
                                            </p:txEl>
                                          </p:spTgt>
                                        </p:tgtEl>
                                        <p:attrNameLst>
                                          <p:attrName>style.rotation</p:attrName>
                                        </p:attrNameLst>
                                      </p:cBhvr>
                                      <p:tavLst>
                                        <p:tav tm="0">
                                          <p:val>
                                            <p:fltVal val="-90"/>
                                          </p:val>
                                        </p:tav>
                                        <p:tav tm="100000">
                                          <p:val>
                                            <p:fltVal val="0"/>
                                          </p:val>
                                        </p:tav>
                                      </p:tavLst>
                                    </p:anim>
                                    <p:anim calcmode="lin" valueType="num">
                                      <p:cBhvr>
                                        <p:cTn id="67" dur="1600" decel="100000" fill="hold"/>
                                        <p:tgtEl>
                                          <p:spTgt spid="3">
                                            <p:txEl>
                                              <p:pRg st="5" end="5"/>
                                            </p:txEl>
                                          </p:spTgt>
                                        </p:tgtEl>
                                        <p:attrNameLst>
                                          <p:attrName>ppt_x</p:attrName>
                                        </p:attrNameLst>
                                      </p:cBhvr>
                                      <p:tavLst>
                                        <p:tav tm="0">
                                          <p:val>
                                            <p:strVal val="#ppt_x+0.4"/>
                                          </p:val>
                                        </p:tav>
                                        <p:tav tm="100000">
                                          <p:val>
                                            <p:strVal val="#ppt_x-0.05"/>
                                          </p:val>
                                        </p:tav>
                                      </p:tavLst>
                                    </p:anim>
                                    <p:anim calcmode="lin" valueType="num">
                                      <p:cBhvr>
                                        <p:cTn id="68" dur="1600" decel="100000" fill="hold"/>
                                        <p:tgtEl>
                                          <p:spTgt spid="3">
                                            <p:txEl>
                                              <p:pRg st="5" end="5"/>
                                            </p:txEl>
                                          </p:spTgt>
                                        </p:tgtEl>
                                        <p:attrNameLst>
                                          <p:attrName>ppt_y</p:attrName>
                                        </p:attrNameLst>
                                      </p:cBhvr>
                                      <p:tavLst>
                                        <p:tav tm="0">
                                          <p:val>
                                            <p:strVal val="#ppt_y-0.4"/>
                                          </p:val>
                                        </p:tav>
                                        <p:tav tm="100000">
                                          <p:val>
                                            <p:strVal val="#ppt_y+0.1"/>
                                          </p:val>
                                        </p:tav>
                                      </p:tavLst>
                                    </p:anim>
                                    <p:anim calcmode="lin" valueType="num">
                                      <p:cBhvr>
                                        <p:cTn id="69" dur="400" accel="100000" fill="hold">
                                          <p:stCondLst>
                                            <p:cond delay="1600"/>
                                          </p:stCondLst>
                                        </p:cTn>
                                        <p:tgtEl>
                                          <p:spTgt spid="3">
                                            <p:txEl>
                                              <p:pRg st="5" end="5"/>
                                            </p:txEl>
                                          </p:spTgt>
                                        </p:tgtEl>
                                        <p:attrNameLst>
                                          <p:attrName>ppt_x</p:attrName>
                                        </p:attrNameLst>
                                      </p:cBhvr>
                                      <p:tavLst>
                                        <p:tav tm="0">
                                          <p:val>
                                            <p:strVal val="#ppt_x-0.05"/>
                                          </p:val>
                                        </p:tav>
                                        <p:tav tm="100000">
                                          <p:val>
                                            <p:strVal val="#ppt_x"/>
                                          </p:val>
                                        </p:tav>
                                      </p:tavLst>
                                    </p:anim>
                                    <p:anim calcmode="lin" valueType="num">
                                      <p:cBhvr>
                                        <p:cTn id="70" dur="400" accel="100000" fill="hold">
                                          <p:stCondLst>
                                            <p:cond delay="1600"/>
                                          </p:stCondLst>
                                        </p:cTn>
                                        <p:tgtEl>
                                          <p:spTgt spid="3">
                                            <p:txEl>
                                              <p:pRg st="5" end="5"/>
                                            </p:txEl>
                                          </p:spTgt>
                                        </p:tgtEl>
                                        <p:attrNameLst>
                                          <p:attrName>ppt_y</p:attrName>
                                        </p:attrNameLst>
                                      </p:cBhvr>
                                      <p:tavLst>
                                        <p:tav tm="0">
                                          <p:val>
                                            <p:strVal val="#ppt_y+0.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35" presetClass="entr" presetSubtype="0" fill="hold" nodeType="click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fade">
                                      <p:cBhvr>
                                        <p:cTn id="75" dur="2000"/>
                                        <p:tgtEl>
                                          <p:spTgt spid="4"/>
                                        </p:tgtEl>
                                      </p:cBhvr>
                                    </p:animEffect>
                                    <p:anim calcmode="lin" valueType="num">
                                      <p:cBhvr>
                                        <p:cTn id="76" dur="2000" fill="hold"/>
                                        <p:tgtEl>
                                          <p:spTgt spid="4"/>
                                        </p:tgtEl>
                                        <p:attrNameLst>
                                          <p:attrName>style.rotation</p:attrName>
                                        </p:attrNameLst>
                                      </p:cBhvr>
                                      <p:tavLst>
                                        <p:tav tm="0">
                                          <p:val>
                                            <p:fltVal val="720"/>
                                          </p:val>
                                        </p:tav>
                                        <p:tav tm="100000">
                                          <p:val>
                                            <p:fltVal val="0"/>
                                          </p:val>
                                        </p:tav>
                                      </p:tavLst>
                                    </p:anim>
                                    <p:anim calcmode="lin" valueType="num">
                                      <p:cBhvr>
                                        <p:cTn id="77" dur="2000" fill="hold"/>
                                        <p:tgtEl>
                                          <p:spTgt spid="4"/>
                                        </p:tgtEl>
                                        <p:attrNameLst>
                                          <p:attrName>ppt_h</p:attrName>
                                        </p:attrNameLst>
                                      </p:cBhvr>
                                      <p:tavLst>
                                        <p:tav tm="0">
                                          <p:val>
                                            <p:fltVal val="0"/>
                                          </p:val>
                                        </p:tav>
                                        <p:tav tm="100000">
                                          <p:val>
                                            <p:strVal val="#ppt_h"/>
                                          </p:val>
                                        </p:tav>
                                      </p:tavLst>
                                    </p:anim>
                                    <p:anim calcmode="lin" valueType="num">
                                      <p:cBhvr>
                                        <p:cTn id="78"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99592" y="836712"/>
            <a:ext cx="7272808" cy="369332"/>
          </a:xfrm>
          <a:prstGeom prst="rect">
            <a:avLst/>
          </a:prstGeom>
          <a:noFill/>
        </p:spPr>
        <p:txBody>
          <a:bodyPr wrap="square" rtlCol="0">
            <a:spAutoFit/>
          </a:bodyPr>
          <a:lstStyle/>
          <a:p>
            <a:r>
              <a:rPr lang="en-GB" dirty="0" smtClean="0"/>
              <a:t>.</a:t>
            </a:r>
            <a:endParaRPr lang="en-GB" dirty="0"/>
          </a:p>
        </p:txBody>
      </p:sp>
    </p:spTree>
  </p:cSld>
  <p:clrMapOvr>
    <a:masterClrMapping/>
  </p:clrMapOvr>
  <p:transition spd="slow">
    <p:check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l="-7000" r="-7000"/>
          </a:stretch>
        </a:blipFill>
        <a:effectLst/>
      </p:bgPr>
    </p:bg>
    <p:spTree>
      <p:nvGrpSpPr>
        <p:cNvPr id="1" name=""/>
        <p:cNvGrpSpPr/>
        <p:nvPr/>
      </p:nvGrpSpPr>
      <p:grpSpPr>
        <a:xfrm>
          <a:off x="0" y="0"/>
          <a:ext cx="0" cy="0"/>
          <a:chOff x="0" y="0"/>
          <a:chExt cx="0" cy="0"/>
        </a:xfrm>
      </p:grpSpPr>
    </p:spTree>
  </p:cSld>
  <p:clrMapOvr>
    <a:masterClrMapping/>
  </p:clrMapOvr>
  <p:transition spd="slow">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check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circl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pull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zoom dir="in"/>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178074" y="5301208"/>
            <a:ext cx="873675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dirty="0" err="1" smtClean="0">
                <a:ln/>
                <a:solidFill>
                  <a:schemeClr val="accent5">
                    <a:tint val="50000"/>
                    <a:satMod val="180000"/>
                  </a:schemeClr>
                </a:solidFill>
              </a:rPr>
              <a:t>Powerpoint</a:t>
            </a:r>
            <a:r>
              <a:rPr lang="en-US" sz="5400" b="1" dirty="0" smtClean="0">
                <a:ln/>
                <a:solidFill>
                  <a:schemeClr val="accent5">
                    <a:tint val="50000"/>
                    <a:satMod val="180000"/>
                  </a:schemeClr>
                </a:solidFill>
              </a:rPr>
              <a:t> by </a:t>
            </a:r>
            <a:r>
              <a:rPr lang="en-US" sz="5400" b="1" dirty="0" err="1" smtClean="0">
                <a:ln/>
                <a:solidFill>
                  <a:schemeClr val="accent5">
                    <a:tint val="50000"/>
                    <a:satMod val="180000"/>
                  </a:schemeClr>
                </a:solidFill>
              </a:rPr>
              <a:t>Masa</a:t>
            </a:r>
            <a:r>
              <a:rPr lang="en-US" sz="5400" b="1" dirty="0" smtClean="0">
                <a:ln/>
                <a:solidFill>
                  <a:schemeClr val="accent5">
                    <a:tint val="50000"/>
                    <a:satMod val="180000"/>
                  </a:schemeClr>
                </a:solidFill>
              </a:rPr>
              <a:t> Na3ourh</a:t>
            </a:r>
            <a:endParaRPr lang="en-US" sz="5400" b="1" cap="none" spc="0" dirty="0">
              <a:ln/>
              <a:solidFill>
                <a:schemeClr val="accent5">
                  <a:tint val="50000"/>
                  <a:satMod val="180000"/>
                </a:schemeClr>
              </a:solidFill>
              <a:effectLst/>
            </a:endParaRPr>
          </a:p>
        </p:txBody>
      </p:sp>
      <p:sp>
        <p:nvSpPr>
          <p:cNvPr id="6" name="Rectangle 5"/>
          <p:cNvSpPr/>
          <p:nvPr/>
        </p:nvSpPr>
        <p:spPr>
          <a:xfrm>
            <a:off x="4139952" y="2924944"/>
            <a:ext cx="2919389" cy="101566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000" b="1" dirty="0" smtClean="0">
                <a:ln/>
                <a:solidFill>
                  <a:schemeClr val="accent5">
                    <a:tint val="50000"/>
                    <a:satMod val="180000"/>
                  </a:schemeClr>
                </a:solidFill>
              </a:rPr>
              <a:t>The End </a:t>
            </a:r>
            <a:endParaRPr lang="en-US" sz="6000" b="1" cap="none" spc="0" dirty="0">
              <a:ln/>
              <a:solidFill>
                <a:schemeClr val="accent5">
                  <a:tint val="50000"/>
                  <a:satMod val="180000"/>
                </a:schemeClr>
              </a:solidFill>
              <a:effectLst/>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870">
                                          <p:stCondLst>
                                            <p:cond delay="0"/>
                                          </p:stCondLst>
                                        </p:cTn>
                                        <p:tgtEl>
                                          <p:spTgt spid="5"/>
                                        </p:tgtEl>
                                      </p:cBhvr>
                                    </p:animEffect>
                                    <p:anim calcmode="lin" valueType="num">
                                      <p:cBhvr>
                                        <p:cTn id="8" dur="2733"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99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996" tmFilter="0, 0; 0.125,0.2665; 0.25,0.4; 0.375,0.465; 0.5,0.5;  0.625,0.535; 0.75,0.6; 0.875,0.7335; 1,1">
                                          <p:stCondLst>
                                            <p:cond delay="996"/>
                                          </p:stCondLst>
                                        </p:cTn>
                                        <p:tgtEl>
                                          <p:spTgt spid="5"/>
                                        </p:tgtEl>
                                        <p:attrNameLst>
                                          <p:attrName>ppt_y</p:attrName>
                                        </p:attrNameLst>
                                      </p:cBhvr>
                                      <p:tavLst>
                                        <p:tav tm="0" fmla="#ppt_y-sin(pi*$)/9">
                                          <p:val>
                                            <p:fltVal val="0"/>
                                          </p:val>
                                        </p:tav>
                                        <p:tav tm="100000">
                                          <p:val>
                                            <p:fltVal val="1"/>
                                          </p:val>
                                        </p:tav>
                                      </p:tavLst>
                                    </p:anim>
                                    <p:anim calcmode="lin" valueType="num">
                                      <p:cBhvr>
                                        <p:cTn id="11" dur="498" tmFilter="0, 0; 0.125,0.2665; 0.25,0.4; 0.375,0.465; 0.5,0.5;  0.625,0.535; 0.75,0.6; 0.875,0.7335; 1,1">
                                          <p:stCondLst>
                                            <p:cond delay="1986"/>
                                          </p:stCondLst>
                                        </p:cTn>
                                        <p:tgtEl>
                                          <p:spTgt spid="5"/>
                                        </p:tgtEl>
                                        <p:attrNameLst>
                                          <p:attrName>ppt_y</p:attrName>
                                        </p:attrNameLst>
                                      </p:cBhvr>
                                      <p:tavLst>
                                        <p:tav tm="0" fmla="#ppt_y-sin(pi*$)/27">
                                          <p:val>
                                            <p:fltVal val="0"/>
                                          </p:val>
                                        </p:tav>
                                        <p:tav tm="100000">
                                          <p:val>
                                            <p:fltVal val="1"/>
                                          </p:val>
                                        </p:tav>
                                      </p:tavLst>
                                    </p:anim>
                                    <p:anim calcmode="lin" valueType="num">
                                      <p:cBhvr>
                                        <p:cTn id="12" dur="246" tmFilter="0, 0; 0.125,0.2665; 0.25,0.4; 0.375,0.465; 0.5,0.5;  0.625,0.535; 0.75,0.6; 0.875,0.7335; 1,1">
                                          <p:stCondLst>
                                            <p:cond delay="2484"/>
                                          </p:stCondLst>
                                        </p:cTn>
                                        <p:tgtEl>
                                          <p:spTgt spid="5"/>
                                        </p:tgtEl>
                                        <p:attrNameLst>
                                          <p:attrName>ppt_y</p:attrName>
                                        </p:attrNameLst>
                                      </p:cBhvr>
                                      <p:tavLst>
                                        <p:tav tm="0" fmla="#ppt_y-sin(pi*$)/81">
                                          <p:val>
                                            <p:fltVal val="0"/>
                                          </p:val>
                                        </p:tav>
                                        <p:tav tm="100000">
                                          <p:val>
                                            <p:fltVal val="1"/>
                                          </p:val>
                                        </p:tav>
                                      </p:tavLst>
                                    </p:anim>
                                    <p:animScale>
                                      <p:cBhvr>
                                        <p:cTn id="13" dur="39">
                                          <p:stCondLst>
                                            <p:cond delay="975"/>
                                          </p:stCondLst>
                                        </p:cTn>
                                        <p:tgtEl>
                                          <p:spTgt spid="5"/>
                                        </p:tgtEl>
                                      </p:cBhvr>
                                      <p:to x="100000" y="60000"/>
                                    </p:animScale>
                                    <p:animScale>
                                      <p:cBhvr>
                                        <p:cTn id="14" dur="249" decel="50000">
                                          <p:stCondLst>
                                            <p:cond delay="1014"/>
                                          </p:stCondLst>
                                        </p:cTn>
                                        <p:tgtEl>
                                          <p:spTgt spid="5"/>
                                        </p:tgtEl>
                                      </p:cBhvr>
                                      <p:to x="100000" y="100000"/>
                                    </p:animScale>
                                    <p:animScale>
                                      <p:cBhvr>
                                        <p:cTn id="15" dur="39">
                                          <p:stCondLst>
                                            <p:cond delay="1968"/>
                                          </p:stCondLst>
                                        </p:cTn>
                                        <p:tgtEl>
                                          <p:spTgt spid="5"/>
                                        </p:tgtEl>
                                      </p:cBhvr>
                                      <p:to x="100000" y="80000"/>
                                    </p:animScale>
                                    <p:animScale>
                                      <p:cBhvr>
                                        <p:cTn id="16" dur="249" decel="50000">
                                          <p:stCondLst>
                                            <p:cond delay="2007"/>
                                          </p:stCondLst>
                                        </p:cTn>
                                        <p:tgtEl>
                                          <p:spTgt spid="5"/>
                                        </p:tgtEl>
                                      </p:cBhvr>
                                      <p:to x="100000" y="100000"/>
                                    </p:animScale>
                                    <p:animScale>
                                      <p:cBhvr>
                                        <p:cTn id="17" dur="39">
                                          <p:stCondLst>
                                            <p:cond delay="2463"/>
                                          </p:stCondLst>
                                        </p:cTn>
                                        <p:tgtEl>
                                          <p:spTgt spid="5"/>
                                        </p:tgtEl>
                                      </p:cBhvr>
                                      <p:to x="100000" y="90000"/>
                                    </p:animScale>
                                    <p:animScale>
                                      <p:cBhvr>
                                        <p:cTn id="18" dur="249" decel="50000">
                                          <p:stCondLst>
                                            <p:cond delay="2502"/>
                                          </p:stCondLst>
                                        </p:cTn>
                                        <p:tgtEl>
                                          <p:spTgt spid="5"/>
                                        </p:tgtEl>
                                      </p:cBhvr>
                                      <p:to x="100000" y="100000"/>
                                    </p:animScale>
                                    <p:animScale>
                                      <p:cBhvr>
                                        <p:cTn id="19" dur="39">
                                          <p:stCondLst>
                                            <p:cond delay="2712"/>
                                          </p:stCondLst>
                                        </p:cTn>
                                        <p:tgtEl>
                                          <p:spTgt spid="5"/>
                                        </p:tgtEl>
                                      </p:cBhvr>
                                      <p:to x="100000" y="95000"/>
                                    </p:animScale>
                                    <p:animScale>
                                      <p:cBhvr>
                                        <p:cTn id="20" dur="249" decel="50000">
                                          <p:stCondLst>
                                            <p:cond delay="2751"/>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8"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0" fill="hold"/>
                                        <p:tgtEl>
                                          <p:spTgt spid="6"/>
                                        </p:tgtEl>
                                        <p:attrNameLst>
                                          <p:attrName>ppt_x</p:attrName>
                                        </p:attrNameLst>
                                      </p:cBhvr>
                                      <p:tavLst>
                                        <p:tav tm="0">
                                          <p:val>
                                            <p:strVal val="#ppt_x"/>
                                          </p:val>
                                        </p:tav>
                                        <p:tav tm="100000">
                                          <p:val>
                                            <p:strVal val="#ppt_x"/>
                                          </p:val>
                                        </p:tav>
                                      </p:tavLst>
                                    </p:anim>
                                    <p:anim calcmode="lin" valueType="num">
                                      <p:cBhvr>
                                        <p:cTn id="26" dur="5000" fill="hold"/>
                                        <p:tgtEl>
                                          <p:spTgt spid="6"/>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TotalTime>
  <Words>513</Words>
  <Application>Microsoft Office PowerPoint</Application>
  <PresentationFormat>عرض على الشاشة (3:4)‏</PresentationFormat>
  <Paragraphs>60</Paragraphs>
  <Slides>19</Slides>
  <Notes>1</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Office Theme</vt:lpstr>
      <vt:lpstr>Island life...</vt:lpstr>
      <vt:lpstr>عرض تقديمي في PowerPoint</vt:lpstr>
      <vt:lpstr>The new words...</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Island life...</dc:title>
  <dc:creator>Lou Lou</dc:creator>
  <cp:lastModifiedBy>Gomana</cp:lastModifiedBy>
  <cp:revision>25</cp:revision>
  <dcterms:created xsi:type="dcterms:W3CDTF">2011-02-27T14:15:32Z</dcterms:created>
  <dcterms:modified xsi:type="dcterms:W3CDTF">2011-12-07T10:00:55Z</dcterms:modified>
</cp:coreProperties>
</file>